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49" r:id="rId2"/>
  </p:sldMasterIdLst>
  <p:notesMasterIdLst>
    <p:notesMasterId r:id="rId60"/>
  </p:notesMasterIdLst>
  <p:handoutMasterIdLst>
    <p:handoutMasterId r:id="rId61"/>
  </p:handoutMasterIdLst>
  <p:sldIdLst>
    <p:sldId id="550" r:id="rId3"/>
    <p:sldId id="609" r:id="rId4"/>
    <p:sldId id="553" r:id="rId5"/>
    <p:sldId id="558" r:id="rId6"/>
    <p:sldId id="559" r:id="rId7"/>
    <p:sldId id="561" r:id="rId8"/>
    <p:sldId id="562" r:id="rId9"/>
    <p:sldId id="564" r:id="rId10"/>
    <p:sldId id="565" r:id="rId11"/>
    <p:sldId id="566" r:id="rId12"/>
    <p:sldId id="567" r:id="rId13"/>
    <p:sldId id="568" r:id="rId14"/>
    <p:sldId id="569" r:id="rId15"/>
    <p:sldId id="575" r:id="rId16"/>
    <p:sldId id="574" r:id="rId17"/>
    <p:sldId id="573" r:id="rId18"/>
    <p:sldId id="572" r:id="rId19"/>
    <p:sldId id="571" r:id="rId20"/>
    <p:sldId id="570" r:id="rId21"/>
    <p:sldId id="580" r:id="rId22"/>
    <p:sldId id="579" r:id="rId23"/>
    <p:sldId id="578" r:id="rId24"/>
    <p:sldId id="577" r:id="rId25"/>
    <p:sldId id="576" r:id="rId26"/>
    <p:sldId id="581" r:id="rId27"/>
    <p:sldId id="588" r:id="rId28"/>
    <p:sldId id="587" r:id="rId29"/>
    <p:sldId id="586" r:id="rId30"/>
    <p:sldId id="585" r:id="rId31"/>
    <p:sldId id="584" r:id="rId32"/>
    <p:sldId id="583" r:id="rId33"/>
    <p:sldId id="582" r:id="rId34"/>
    <p:sldId id="595" r:id="rId35"/>
    <p:sldId id="594" r:id="rId36"/>
    <p:sldId id="593" r:id="rId37"/>
    <p:sldId id="592" r:id="rId38"/>
    <p:sldId id="591" r:id="rId39"/>
    <p:sldId id="590" r:id="rId40"/>
    <p:sldId id="600" r:id="rId41"/>
    <p:sldId id="599" r:id="rId42"/>
    <p:sldId id="598" r:id="rId43"/>
    <p:sldId id="597" r:id="rId44"/>
    <p:sldId id="596" r:id="rId45"/>
    <p:sldId id="589" r:id="rId46"/>
    <p:sldId id="605" r:id="rId47"/>
    <p:sldId id="604" r:id="rId48"/>
    <p:sldId id="603" r:id="rId49"/>
    <p:sldId id="602" r:id="rId50"/>
    <p:sldId id="601" r:id="rId51"/>
    <p:sldId id="608" r:id="rId52"/>
    <p:sldId id="607" r:id="rId53"/>
    <p:sldId id="610" r:id="rId54"/>
    <p:sldId id="265" r:id="rId55"/>
    <p:sldId id="551" r:id="rId56"/>
    <p:sldId id="563" r:id="rId57"/>
    <p:sldId id="552" r:id="rId58"/>
    <p:sldId id="440" r:id="rId59"/>
  </p:sldIdLst>
  <p:sldSz cx="13004800" cy="9753600"/>
  <p:notesSz cx="6858000" cy="914400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1pPr>
    <a:lvl2pPr marL="457200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2pPr>
    <a:lvl3pPr marL="914400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3pPr>
    <a:lvl4pPr marL="1371600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4pPr>
    <a:lvl5pPr marL="1828800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5pPr>
    <a:lvl6pPr marL="2286000" algn="l" defTabSz="4572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6pPr>
    <a:lvl7pPr marL="2743200" algn="l" defTabSz="4572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7pPr>
    <a:lvl8pPr marL="3200400" algn="l" defTabSz="4572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8pPr>
    <a:lvl9pPr marL="3657600" algn="l" defTabSz="4572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3072">
          <p15:clr>
            <a:srgbClr val="A4A3A4"/>
          </p15:clr>
        </p15:guide>
        <p15:guide id="2" pos="409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CC99"/>
    <a:srgbClr val="00FFFF"/>
    <a:srgbClr val="FF5050"/>
    <a:srgbClr val="FFFFFF"/>
    <a:srgbClr val="2365E0"/>
    <a:srgbClr val="FF9966"/>
    <a:srgbClr val="0D00FD"/>
    <a:srgbClr val="B4B4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75" autoAdjust="0"/>
    <p:restoredTop sz="97146" autoAdjust="0"/>
  </p:normalViewPr>
  <p:slideViewPr>
    <p:cSldViewPr>
      <p:cViewPr varScale="1">
        <p:scale>
          <a:sx n="55" d="100"/>
          <a:sy n="55" d="100"/>
        </p:scale>
        <p:origin x="1254" y="84"/>
      </p:cViewPr>
      <p:guideLst>
        <p:guide orient="horz" pos="3072"/>
        <p:guide pos="4096"/>
      </p:guideLst>
    </p:cSldViewPr>
  </p:slideViewPr>
  <p:outlineViewPr>
    <p:cViewPr>
      <p:scale>
        <a:sx n="33" d="100"/>
        <a:sy n="33" d="100"/>
      </p:scale>
      <p:origin x="0" y="99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5" Type="http://schemas.openxmlformats.org/officeDocument/2006/relationships/slide" Target="slides/slide3.xml"/><Relationship Id="rId61" Type="http://schemas.openxmlformats.org/officeDocument/2006/relationships/handoutMaster" Target="handoutMasters/handoutMaster1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notesMaster" Target="notesMasters/notesMaster1.xml"/><Relationship Id="rId65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C5DA39-0030-8242-ADBD-699094DD771B}" type="datetimeFigureOut">
              <a:rPr lang="en-US" smtClean="0"/>
              <a:t>8/21/2015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DDF86F-FCC6-E542-BD9B-3469A7F2C2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49059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2C0A06-B47F-F64A-8401-94C162033141}" type="datetimeFigureOut">
              <a:rPr lang="en-US" smtClean="0"/>
              <a:t>8/21/2015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8B9DE2-DA23-2049-8464-A774330946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89733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F2277D-4E65-471B-8FDC-312617F5EA89}" type="slidenum">
              <a:rPr lang="en-US" smtClean="0">
                <a:solidFill>
                  <a:prstClr val="black"/>
                </a:solidFill>
              </a:rPr>
              <a:pPr/>
              <a:t>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97742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Everyone at Bodex believes</a:t>
            </a:r>
            <a:r>
              <a:rPr lang="en-US" sz="1200" baseline="0" dirty="0" smtClean="0"/>
              <a:t> that incorporating these values in our daily lives will improve the quality of our deliverables and interaction on a day to day basis and help us also be good human beings as such. PRINT and Have a copy of this and Mission statement and READ every day as we start work.</a:t>
            </a:r>
            <a:endParaRPr lang="en-US" sz="120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8B9DE2-DA23-2049-8464-A7743309465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7225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8B9DE2-DA23-2049-8464-A77433094653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0725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888382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9100" y="1524000"/>
            <a:ext cx="12255500" cy="7162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4445000" y="8991600"/>
            <a:ext cx="3033712" cy="5191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00FF"/>
                </a:solidFill>
              </a:defRPr>
            </a:lvl1pPr>
          </a:lstStyle>
          <a:p>
            <a:r>
              <a:rPr lang="en-US" dirty="0" smtClean="0"/>
              <a:t>Slide # </a:t>
            </a:r>
            <a:fld id="{B5333890-D46A-A140-BF6C-A63E13D07A2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0140676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4597400" y="8991600"/>
            <a:ext cx="3033712" cy="5191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00FF"/>
                </a:solidFill>
              </a:defRPr>
            </a:lvl1pPr>
          </a:lstStyle>
          <a:p>
            <a:r>
              <a:rPr lang="en-US" dirty="0" smtClean="0"/>
              <a:t>Slide # </a:t>
            </a:r>
            <a:fld id="{B5333890-D46A-A140-BF6C-A63E13D07A2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9203164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02704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42891431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2692400"/>
            <a:ext cx="5156200" cy="11303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56300" y="2692400"/>
            <a:ext cx="5156200" cy="11303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692280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517263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997874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15934361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51980862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26310435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4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3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.jpg"/><Relationship Id="rId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>
          <a:xfrm>
            <a:off x="101600" y="8915400"/>
            <a:ext cx="12801600" cy="685800"/>
            <a:chOff x="101600" y="8915400"/>
            <a:chExt cx="12801600" cy="685800"/>
          </a:xfrm>
        </p:grpSpPr>
        <p:sp>
          <p:nvSpPr>
            <p:cNvPr id="3" name="Rounded Rectangle 2"/>
            <p:cNvSpPr/>
            <p:nvPr userDrawn="1"/>
          </p:nvSpPr>
          <p:spPr bwMode="auto">
            <a:xfrm>
              <a:off x="101600" y="8915400"/>
              <a:ext cx="12801600" cy="685800"/>
            </a:xfrm>
            <a:prstGeom prst="roundRect">
              <a:avLst/>
            </a:prstGeom>
            <a:solidFill>
              <a:srgbClr val="3366FF">
                <a:alpha val="43000"/>
              </a:srgb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4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pic>
          <p:nvPicPr>
            <p:cNvPr id="6" name="Picture 5" descr="bdx_logo_transparent.PNG"/>
            <p:cNvPicPr>
              <a:picLocks noChangeAspect="1"/>
            </p:cNvPicPr>
            <p:nvPr userDrawn="1"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26800" y="8991600"/>
              <a:ext cx="1625600" cy="525979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 userDrawn="1"/>
          </p:nvSpPr>
          <p:spPr>
            <a:xfrm>
              <a:off x="234426" y="9144000"/>
              <a:ext cx="275628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aseline="0" dirty="0" smtClean="0">
                  <a:latin typeface="Georgia"/>
                  <a:cs typeface="Georgia"/>
                </a:rPr>
                <a:t>© </a:t>
              </a:r>
              <a:r>
                <a:rPr lang="en-US" sz="1200" dirty="0" smtClean="0">
                  <a:latin typeface="Georgia"/>
                  <a:cs typeface="Georgia"/>
                </a:rPr>
                <a:t>2015 All rights reserved</a:t>
              </a:r>
              <a:r>
                <a:rPr lang="en-US" sz="1200" baseline="0" dirty="0" smtClean="0">
                  <a:latin typeface="Georgia"/>
                  <a:cs typeface="Georgia"/>
                </a:rPr>
                <a:t> Bodex LLC</a:t>
              </a:r>
              <a:endParaRPr lang="en-US" sz="1200" dirty="0">
                <a:latin typeface="Georgia"/>
                <a:cs typeface="Georgia"/>
              </a:endParaRPr>
            </a:p>
          </p:txBody>
        </p:sp>
      </p:grpSp>
      <p:pic>
        <p:nvPicPr>
          <p:cNvPr id="8" name="Picture 7" descr="9-mid3.jpg"/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9" y="1701802"/>
            <a:ext cx="12992101" cy="7061198"/>
          </a:xfrm>
          <a:prstGeom prst="rect">
            <a:avLst/>
          </a:prstGeom>
        </p:spPr>
      </p:pic>
      <p:sp>
        <p:nvSpPr>
          <p:cNvPr id="1030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7721600" y="2590800"/>
            <a:ext cx="5207000" cy="1130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>
                <a:sym typeface="Adobe Clean" charset="0"/>
              </a:rPr>
              <a:t>Sumit Parashar </a:t>
            </a:r>
          </a:p>
          <a:p>
            <a:pPr lvl="0"/>
            <a:r>
              <a:rPr lang="en-US" dirty="0" smtClean="0">
                <a:sym typeface="Adobe Clean" charset="0"/>
              </a:rPr>
              <a:t>Chief Architect, Founder, Owner</a:t>
            </a:r>
            <a:endParaRPr lang="en-US" dirty="0">
              <a:sym typeface="Adobe Clean" charset="0"/>
            </a:endParaRPr>
          </a:p>
        </p:txBody>
      </p:sp>
      <p:sp>
        <p:nvSpPr>
          <p:cNvPr id="1031" name="Rectangle 7"/>
          <p:cNvSpPr>
            <a:spLocks noGrp="1" noChangeArrowheads="1"/>
          </p:cNvSpPr>
          <p:nvPr>
            <p:ph type="title"/>
          </p:nvPr>
        </p:nvSpPr>
        <p:spPr bwMode="auto">
          <a:xfrm>
            <a:off x="6197600" y="1828800"/>
            <a:ext cx="6502400" cy="596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err="1" smtClean="0">
                <a:sym typeface="Adobe Clean" charset="0"/>
              </a:rPr>
              <a:t>Bodex,an</a:t>
            </a:r>
            <a:r>
              <a:rPr lang="en-US" dirty="0" smtClean="0">
                <a:sym typeface="Adobe Clean" charset="0"/>
              </a:rPr>
              <a:t> Introduction</a:t>
            </a:r>
            <a:endParaRPr lang="en-US" dirty="0">
              <a:sym typeface="Adobe Clean" charset="0"/>
            </a:endParaRPr>
          </a:p>
        </p:txBody>
      </p:sp>
      <p:grpSp>
        <p:nvGrpSpPr>
          <p:cNvPr id="10" name="Group 9"/>
          <p:cNvGrpSpPr/>
          <p:nvPr userDrawn="1"/>
        </p:nvGrpSpPr>
        <p:grpSpPr>
          <a:xfrm>
            <a:off x="0" y="76200"/>
            <a:ext cx="13004800" cy="1371600"/>
            <a:chOff x="0" y="76200"/>
            <a:chExt cx="13004800" cy="1371600"/>
          </a:xfrm>
        </p:grpSpPr>
        <p:pic>
          <p:nvPicPr>
            <p:cNvPr id="2" name="Picture 1" descr="bdx.jpg"/>
            <p:cNvPicPr>
              <a:picLocks noChangeAspect="1"/>
            </p:cNvPicPr>
            <p:nvPr userDrawn="1"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600" y="76200"/>
              <a:ext cx="4038600" cy="1305035"/>
            </a:xfrm>
            <a:prstGeom prst="rect">
              <a:avLst/>
            </a:prstGeom>
          </p:spPr>
        </p:pic>
        <p:cxnSp>
          <p:nvCxnSpPr>
            <p:cNvPr id="5" name="Straight Connector 4"/>
            <p:cNvCxnSpPr/>
            <p:nvPr userDrawn="1"/>
          </p:nvCxnSpPr>
          <p:spPr bwMode="auto">
            <a:xfrm>
              <a:off x="0" y="1447800"/>
              <a:ext cx="13004800" cy="0"/>
            </a:xfrm>
            <a:prstGeom prst="line">
              <a:avLst/>
            </a:prstGeom>
            <a:ln>
              <a:headEnd type="none" w="med" len="med"/>
              <a:tailEnd type="none" w="med" len="med"/>
            </a:ln>
            <a:extLst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  <p:sldLayoutId id="2147483658" r:id="rId5"/>
    <p:sldLayoutId id="2147483659" r:id="rId6"/>
    <p:sldLayoutId id="2147483660" r:id="rId7"/>
    <p:sldLayoutId id="2147483661" r:id="rId8"/>
    <p:sldLayoutId id="2147483662" r:id="rId9"/>
  </p:sldLayoutIdLst>
  <p:transition/>
  <p:hf hdr="0" ftr="0"/>
  <p:txStyles>
    <p:titleStyle>
      <a:lvl1pPr algn="r" rtl="0" fontAlgn="base">
        <a:spcBef>
          <a:spcPct val="0"/>
        </a:spcBef>
        <a:spcAft>
          <a:spcPct val="0"/>
        </a:spcAft>
        <a:defRPr sz="3400" u="sng">
          <a:solidFill>
            <a:schemeClr val="tx1"/>
          </a:solidFill>
          <a:latin typeface="Georgia"/>
          <a:ea typeface="+mj-ea"/>
          <a:cs typeface="Georgia"/>
          <a:sym typeface="Adobe Clean" charset="0"/>
        </a:defRPr>
      </a:lvl1pPr>
      <a:lvl2pPr algn="l" rtl="0" fontAlgn="base">
        <a:spcBef>
          <a:spcPct val="0"/>
        </a:spcBef>
        <a:spcAft>
          <a:spcPct val="0"/>
        </a:spcAft>
        <a:defRPr sz="3400">
          <a:solidFill>
            <a:schemeClr val="tx1"/>
          </a:solidFill>
          <a:latin typeface="Adobe Clean" charset="0"/>
          <a:ea typeface="ヒラギノ角ゴ ProN W3" charset="0"/>
          <a:cs typeface="ヒラギノ角ゴ ProN W3" charset="0"/>
          <a:sym typeface="Adobe Clean" charset="0"/>
        </a:defRPr>
      </a:lvl2pPr>
      <a:lvl3pPr algn="l" rtl="0" fontAlgn="base">
        <a:spcBef>
          <a:spcPct val="0"/>
        </a:spcBef>
        <a:spcAft>
          <a:spcPct val="0"/>
        </a:spcAft>
        <a:defRPr sz="3400">
          <a:solidFill>
            <a:schemeClr val="tx1"/>
          </a:solidFill>
          <a:latin typeface="Adobe Clean" charset="0"/>
          <a:ea typeface="ヒラギノ角ゴ ProN W3" charset="0"/>
          <a:cs typeface="ヒラギノ角ゴ ProN W3" charset="0"/>
          <a:sym typeface="Adobe Clean" charset="0"/>
        </a:defRPr>
      </a:lvl3pPr>
      <a:lvl4pPr algn="l" rtl="0" fontAlgn="base">
        <a:spcBef>
          <a:spcPct val="0"/>
        </a:spcBef>
        <a:spcAft>
          <a:spcPct val="0"/>
        </a:spcAft>
        <a:defRPr sz="3400">
          <a:solidFill>
            <a:schemeClr val="tx1"/>
          </a:solidFill>
          <a:latin typeface="Adobe Clean" charset="0"/>
          <a:ea typeface="ヒラギノ角ゴ ProN W3" charset="0"/>
          <a:cs typeface="ヒラギノ角ゴ ProN W3" charset="0"/>
          <a:sym typeface="Adobe Clean" charset="0"/>
        </a:defRPr>
      </a:lvl4pPr>
      <a:lvl5pPr algn="l" rtl="0" fontAlgn="base">
        <a:spcBef>
          <a:spcPct val="0"/>
        </a:spcBef>
        <a:spcAft>
          <a:spcPct val="0"/>
        </a:spcAft>
        <a:defRPr sz="3400">
          <a:solidFill>
            <a:schemeClr val="tx1"/>
          </a:solidFill>
          <a:latin typeface="Adobe Clean" charset="0"/>
          <a:ea typeface="ヒラギノ角ゴ ProN W3" charset="0"/>
          <a:cs typeface="ヒラギノ角ゴ ProN W3" charset="0"/>
          <a:sym typeface="Adobe Clean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400">
          <a:solidFill>
            <a:schemeClr val="tx1"/>
          </a:solidFill>
          <a:latin typeface="Adobe Clean" charset="0"/>
          <a:ea typeface="ヒラギノ角ゴ ProN W3" charset="0"/>
          <a:cs typeface="ヒラギノ角ゴ ProN W3" charset="0"/>
          <a:sym typeface="Adobe Clean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400">
          <a:solidFill>
            <a:schemeClr val="tx1"/>
          </a:solidFill>
          <a:latin typeface="Adobe Clean" charset="0"/>
          <a:ea typeface="ヒラギノ角ゴ ProN W3" charset="0"/>
          <a:cs typeface="ヒラギノ角ゴ ProN W3" charset="0"/>
          <a:sym typeface="Adobe Clean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400">
          <a:solidFill>
            <a:schemeClr val="tx1"/>
          </a:solidFill>
          <a:latin typeface="Adobe Clean" charset="0"/>
          <a:ea typeface="ヒラギノ角ゴ ProN W3" charset="0"/>
          <a:cs typeface="ヒラギノ角ゴ ProN W3" charset="0"/>
          <a:sym typeface="Adobe Clean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400">
          <a:solidFill>
            <a:schemeClr val="tx1"/>
          </a:solidFill>
          <a:latin typeface="Adobe Clean" charset="0"/>
          <a:ea typeface="ヒラギノ角ゴ ProN W3" charset="0"/>
          <a:cs typeface="ヒラギノ角ゴ ProN W3" charset="0"/>
          <a:sym typeface="Adobe Clean" charset="0"/>
        </a:defRPr>
      </a:lvl9pPr>
    </p:titleStyle>
    <p:bodyStyle>
      <a:lvl1pPr algn="r" rtl="0" fontAlgn="base">
        <a:spcBef>
          <a:spcPct val="0"/>
        </a:spcBef>
        <a:spcAft>
          <a:spcPct val="0"/>
        </a:spcAft>
        <a:defRPr sz="2400" baseline="0">
          <a:solidFill>
            <a:schemeClr val="tx1"/>
          </a:solidFill>
          <a:latin typeface="Georgia"/>
          <a:ea typeface="+mn-ea"/>
          <a:cs typeface="Georgia"/>
          <a:sym typeface="Adobe Clean" charset="0"/>
        </a:defRPr>
      </a:lvl1pPr>
      <a:lvl2pPr algn="l" rtl="0" fontAlgn="base">
        <a:spcBef>
          <a:spcPct val="0"/>
        </a:spcBef>
        <a:spcAft>
          <a:spcPct val="0"/>
        </a:spcAft>
        <a:defRPr sz="2400">
          <a:solidFill>
            <a:srgbClr val="898989"/>
          </a:solidFill>
          <a:latin typeface="Georgia"/>
          <a:ea typeface="+mn-ea"/>
          <a:cs typeface="Georgia"/>
          <a:sym typeface="Adobe Clean" charset="0"/>
        </a:defRPr>
      </a:lvl2pPr>
      <a:lvl3pPr algn="l" rtl="0" fontAlgn="base">
        <a:spcBef>
          <a:spcPct val="0"/>
        </a:spcBef>
        <a:spcAft>
          <a:spcPct val="0"/>
        </a:spcAft>
        <a:defRPr sz="2400">
          <a:solidFill>
            <a:srgbClr val="898989"/>
          </a:solidFill>
          <a:latin typeface="Georgia"/>
          <a:ea typeface="+mn-ea"/>
          <a:cs typeface="Georgia"/>
          <a:sym typeface="Adobe Clean" charset="0"/>
        </a:defRPr>
      </a:lvl3pPr>
      <a:lvl4pPr algn="l" rtl="0" fontAlgn="base">
        <a:spcBef>
          <a:spcPct val="0"/>
        </a:spcBef>
        <a:spcAft>
          <a:spcPct val="0"/>
        </a:spcAft>
        <a:defRPr sz="2400">
          <a:solidFill>
            <a:srgbClr val="898989"/>
          </a:solidFill>
          <a:latin typeface="Georgia"/>
          <a:ea typeface="+mn-ea"/>
          <a:cs typeface="Georgia"/>
          <a:sym typeface="Adobe Clean" charset="0"/>
        </a:defRPr>
      </a:lvl4pPr>
      <a:lvl5pPr algn="l" rtl="0" fontAlgn="base">
        <a:spcBef>
          <a:spcPct val="0"/>
        </a:spcBef>
        <a:spcAft>
          <a:spcPct val="0"/>
        </a:spcAft>
        <a:defRPr sz="2400">
          <a:solidFill>
            <a:srgbClr val="898989"/>
          </a:solidFill>
          <a:latin typeface="Georgia"/>
          <a:ea typeface="+mn-ea"/>
          <a:cs typeface="Georgia"/>
          <a:sym typeface="Adobe Clean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400">
          <a:solidFill>
            <a:srgbClr val="898989"/>
          </a:solidFill>
          <a:latin typeface="+mn-lt"/>
          <a:ea typeface="+mn-ea"/>
          <a:cs typeface="+mn-cs"/>
          <a:sym typeface="Adobe Clean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400">
          <a:solidFill>
            <a:srgbClr val="898989"/>
          </a:solidFill>
          <a:latin typeface="+mn-lt"/>
          <a:ea typeface="+mn-ea"/>
          <a:cs typeface="+mn-cs"/>
          <a:sym typeface="Adobe Clean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400">
          <a:solidFill>
            <a:srgbClr val="898989"/>
          </a:solidFill>
          <a:latin typeface="+mn-lt"/>
          <a:ea typeface="+mn-ea"/>
          <a:cs typeface="+mn-cs"/>
          <a:sym typeface="Adobe Clean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400">
          <a:solidFill>
            <a:srgbClr val="898989"/>
          </a:solidFill>
          <a:latin typeface="+mn-lt"/>
          <a:ea typeface="+mn-ea"/>
          <a:cs typeface="+mn-cs"/>
          <a:sym typeface="Adobe Clean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ounded Rectangle 17"/>
          <p:cNvSpPr/>
          <p:nvPr userDrawn="1"/>
        </p:nvSpPr>
        <p:spPr bwMode="auto">
          <a:xfrm>
            <a:off x="101600" y="8915400"/>
            <a:ext cx="12801600" cy="685800"/>
          </a:xfrm>
          <a:prstGeom prst="roundRect">
            <a:avLst/>
          </a:prstGeom>
          <a:solidFill>
            <a:srgbClr val="3366FF">
              <a:alpha val="43000"/>
            </a:srgbClr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pic>
        <p:nvPicPr>
          <p:cNvPr id="19" name="Picture 18" descr="bdx_logo_transparent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6800" y="8991600"/>
            <a:ext cx="1625600" cy="525979"/>
          </a:xfrm>
          <a:prstGeom prst="rect">
            <a:avLst/>
          </a:prstGeom>
        </p:spPr>
      </p:pic>
      <p:sp>
        <p:nvSpPr>
          <p:cNvPr id="20" name="TextBox 19"/>
          <p:cNvSpPr txBox="1"/>
          <p:nvPr userDrawn="1"/>
        </p:nvSpPr>
        <p:spPr>
          <a:xfrm>
            <a:off x="215867" y="9144000"/>
            <a:ext cx="27934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aseline="0" dirty="0" smtClean="0">
                <a:latin typeface="Georgia"/>
                <a:cs typeface="Georgia"/>
              </a:rPr>
              <a:t> © </a:t>
            </a:r>
            <a:r>
              <a:rPr lang="en-US" sz="1200" dirty="0" smtClean="0">
                <a:latin typeface="Georgia"/>
                <a:cs typeface="Georgia"/>
              </a:rPr>
              <a:t>2015 All rights reserved</a:t>
            </a:r>
            <a:r>
              <a:rPr lang="en-US" sz="1200" baseline="0" dirty="0" smtClean="0">
                <a:latin typeface="Georgia"/>
                <a:cs typeface="Georgia"/>
              </a:rPr>
              <a:t> Bodex LLC</a:t>
            </a:r>
            <a:endParaRPr lang="en-US" sz="1200" dirty="0">
              <a:latin typeface="Georgia"/>
              <a:cs typeface="Georgia"/>
            </a:endParaRPr>
          </a:p>
        </p:txBody>
      </p:sp>
      <p:sp>
        <p:nvSpPr>
          <p:cNvPr id="2062" name="Rectangle 14"/>
          <p:cNvSpPr>
            <a:spLocks noGrp="1" noChangeArrowheads="1"/>
          </p:cNvSpPr>
          <p:nvPr userDrawn="1">
            <p:ph type="title"/>
          </p:nvPr>
        </p:nvSpPr>
        <p:spPr bwMode="auto">
          <a:xfrm>
            <a:off x="6273800" y="381000"/>
            <a:ext cx="6540500" cy="825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Adobe Clean" charset="0"/>
              </a:rPr>
              <a:t>Click to edit Master title style</a:t>
            </a:r>
          </a:p>
        </p:txBody>
      </p:sp>
      <p:sp>
        <p:nvSpPr>
          <p:cNvPr id="2063" name="Rectangle 15"/>
          <p:cNvSpPr>
            <a:spLocks noGrp="1" noChangeArrowheads="1"/>
          </p:cNvSpPr>
          <p:nvPr userDrawn="1">
            <p:ph type="body" idx="1"/>
          </p:nvPr>
        </p:nvSpPr>
        <p:spPr bwMode="auto">
          <a:xfrm>
            <a:off x="419100" y="1524000"/>
            <a:ext cx="12179300" cy="723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50800" tIns="50800" rIns="50800" bIns="50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>
                <a:sym typeface="Adobe Clean" charset="0"/>
              </a:rPr>
              <a:t>Click to edit Master text styles</a:t>
            </a:r>
          </a:p>
          <a:p>
            <a:pPr lvl="1"/>
            <a:r>
              <a:rPr lang="en-US" dirty="0">
                <a:sym typeface="Adobe Clean" charset="0"/>
              </a:rPr>
              <a:t>Second level</a:t>
            </a:r>
          </a:p>
          <a:p>
            <a:pPr lvl="2"/>
            <a:r>
              <a:rPr lang="en-US" dirty="0">
                <a:sym typeface="Adobe Clean" charset="0"/>
              </a:rPr>
              <a:t>Third level</a:t>
            </a:r>
          </a:p>
          <a:p>
            <a:pPr lvl="3"/>
            <a:r>
              <a:rPr lang="en-US" dirty="0">
                <a:sym typeface="Adobe Clean" charset="0"/>
              </a:rPr>
              <a:t>Fourth level</a:t>
            </a:r>
          </a:p>
          <a:p>
            <a:pPr lvl="4"/>
            <a:r>
              <a:rPr lang="en-US" dirty="0">
                <a:sym typeface="Adobe Clean" charset="0"/>
              </a:rPr>
              <a:t>Fifth level</a:t>
            </a:r>
          </a:p>
        </p:txBody>
      </p:sp>
      <p:grpSp>
        <p:nvGrpSpPr>
          <p:cNvPr id="21" name="Group 20"/>
          <p:cNvGrpSpPr/>
          <p:nvPr userDrawn="1"/>
        </p:nvGrpSpPr>
        <p:grpSpPr>
          <a:xfrm>
            <a:off x="0" y="76200"/>
            <a:ext cx="13004800" cy="1371600"/>
            <a:chOff x="0" y="76200"/>
            <a:chExt cx="13004800" cy="1371600"/>
          </a:xfrm>
        </p:grpSpPr>
        <p:pic>
          <p:nvPicPr>
            <p:cNvPr id="22" name="Picture 21" descr="bdx.jpg"/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600" y="76200"/>
              <a:ext cx="4038600" cy="1305035"/>
            </a:xfrm>
            <a:prstGeom prst="rect">
              <a:avLst/>
            </a:prstGeom>
          </p:spPr>
        </p:pic>
        <p:cxnSp>
          <p:nvCxnSpPr>
            <p:cNvPr id="23" name="Straight Connector 22"/>
            <p:cNvCxnSpPr/>
            <p:nvPr userDrawn="1"/>
          </p:nvCxnSpPr>
          <p:spPr bwMode="auto">
            <a:xfrm>
              <a:off x="0" y="1447800"/>
              <a:ext cx="13004800" cy="0"/>
            </a:xfrm>
            <a:prstGeom prst="line">
              <a:avLst/>
            </a:prstGeom>
            <a:ln>
              <a:headEnd type="none" w="med" len="med"/>
              <a:tailEnd type="none" w="med" len="med"/>
            </a:ln>
            <a:extLst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4368800" y="8991600"/>
            <a:ext cx="3033712" cy="5191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00FF"/>
                </a:solidFill>
              </a:defRPr>
            </a:lvl1pPr>
          </a:lstStyle>
          <a:p>
            <a:r>
              <a:rPr lang="en-US" dirty="0" smtClean="0"/>
              <a:t>Slide # </a:t>
            </a:r>
            <a:fld id="{B5333890-D46A-A140-BF6C-A63E13D07A26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75" r:id="rId2"/>
  </p:sldLayoutIdLst>
  <p:transition/>
  <p:hf hdr="0" ftr="0"/>
  <p:txStyles>
    <p:titleStyle>
      <a:lvl1pPr algn="l" rtl="0" fontAlgn="base">
        <a:spcBef>
          <a:spcPct val="0"/>
        </a:spcBef>
        <a:spcAft>
          <a:spcPct val="0"/>
        </a:spcAft>
        <a:defRPr sz="3400">
          <a:solidFill>
            <a:srgbClr val="DADDE0"/>
          </a:solidFill>
          <a:latin typeface="+mj-lt"/>
          <a:ea typeface="+mj-ea"/>
          <a:cs typeface="+mj-cs"/>
          <a:sym typeface="Adobe Clean" charset="0"/>
        </a:defRPr>
      </a:lvl1pPr>
      <a:lvl2pPr algn="l" rtl="0" fontAlgn="base">
        <a:spcBef>
          <a:spcPct val="0"/>
        </a:spcBef>
        <a:spcAft>
          <a:spcPct val="0"/>
        </a:spcAft>
        <a:defRPr sz="3400">
          <a:solidFill>
            <a:srgbClr val="DADDE0"/>
          </a:solidFill>
          <a:latin typeface="Adobe Clean" charset="0"/>
          <a:ea typeface="ヒラギノ角ゴ ProN W3" charset="0"/>
          <a:cs typeface="ヒラギノ角ゴ ProN W3" charset="0"/>
          <a:sym typeface="Adobe Clean" charset="0"/>
        </a:defRPr>
      </a:lvl2pPr>
      <a:lvl3pPr algn="l" rtl="0" fontAlgn="base">
        <a:spcBef>
          <a:spcPct val="0"/>
        </a:spcBef>
        <a:spcAft>
          <a:spcPct val="0"/>
        </a:spcAft>
        <a:defRPr sz="3400">
          <a:solidFill>
            <a:srgbClr val="DADDE0"/>
          </a:solidFill>
          <a:latin typeface="Adobe Clean" charset="0"/>
          <a:ea typeface="ヒラギノ角ゴ ProN W3" charset="0"/>
          <a:cs typeface="ヒラギノ角ゴ ProN W3" charset="0"/>
          <a:sym typeface="Adobe Clean" charset="0"/>
        </a:defRPr>
      </a:lvl3pPr>
      <a:lvl4pPr algn="l" rtl="0" fontAlgn="base">
        <a:spcBef>
          <a:spcPct val="0"/>
        </a:spcBef>
        <a:spcAft>
          <a:spcPct val="0"/>
        </a:spcAft>
        <a:defRPr sz="3400">
          <a:solidFill>
            <a:srgbClr val="DADDE0"/>
          </a:solidFill>
          <a:latin typeface="Adobe Clean" charset="0"/>
          <a:ea typeface="ヒラギノ角ゴ ProN W3" charset="0"/>
          <a:cs typeface="ヒラギノ角ゴ ProN W3" charset="0"/>
          <a:sym typeface="Adobe Clean" charset="0"/>
        </a:defRPr>
      </a:lvl4pPr>
      <a:lvl5pPr algn="l" rtl="0" fontAlgn="base">
        <a:spcBef>
          <a:spcPct val="0"/>
        </a:spcBef>
        <a:spcAft>
          <a:spcPct val="0"/>
        </a:spcAft>
        <a:defRPr sz="3400">
          <a:solidFill>
            <a:srgbClr val="DADDE0"/>
          </a:solidFill>
          <a:latin typeface="Adobe Clean" charset="0"/>
          <a:ea typeface="ヒラギノ角ゴ ProN W3" charset="0"/>
          <a:cs typeface="ヒラギノ角ゴ ProN W3" charset="0"/>
          <a:sym typeface="Adobe Clean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400">
          <a:solidFill>
            <a:srgbClr val="DADDE0"/>
          </a:solidFill>
          <a:latin typeface="Adobe Clean" charset="0"/>
          <a:ea typeface="ヒラギノ角ゴ ProN W3" charset="0"/>
          <a:cs typeface="ヒラギノ角ゴ ProN W3" charset="0"/>
          <a:sym typeface="Adobe Clean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400">
          <a:solidFill>
            <a:srgbClr val="DADDE0"/>
          </a:solidFill>
          <a:latin typeface="Adobe Clean" charset="0"/>
          <a:ea typeface="ヒラギノ角ゴ ProN W3" charset="0"/>
          <a:cs typeface="ヒラギノ角ゴ ProN W3" charset="0"/>
          <a:sym typeface="Adobe Clean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400">
          <a:solidFill>
            <a:srgbClr val="DADDE0"/>
          </a:solidFill>
          <a:latin typeface="Adobe Clean" charset="0"/>
          <a:ea typeface="ヒラギノ角ゴ ProN W3" charset="0"/>
          <a:cs typeface="ヒラギノ角ゴ ProN W3" charset="0"/>
          <a:sym typeface="Adobe Clean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400">
          <a:solidFill>
            <a:srgbClr val="DADDE0"/>
          </a:solidFill>
          <a:latin typeface="Adobe Clean" charset="0"/>
          <a:ea typeface="ヒラギノ角ゴ ProN W3" charset="0"/>
          <a:cs typeface="ヒラギノ角ゴ ProN W3" charset="0"/>
          <a:sym typeface="Adobe Clean" charset="0"/>
        </a:defRPr>
      </a:lvl9pPr>
    </p:titleStyle>
    <p:bodyStyle>
      <a:lvl1pPr marL="255588" indent="-254000" algn="l" rtl="0" fontAlgn="base">
        <a:spcBef>
          <a:spcPts val="900"/>
        </a:spcBef>
        <a:spcAft>
          <a:spcPct val="0"/>
        </a:spcAft>
        <a:buClr>
          <a:srgbClr val="FFCC00"/>
        </a:buClr>
        <a:buSzPct val="50000"/>
        <a:buFont typeface="Lucida Grande" charset="0"/>
        <a:buChar char="■"/>
        <a:defRPr sz="2800">
          <a:solidFill>
            <a:schemeClr val="tx1"/>
          </a:solidFill>
          <a:latin typeface="Georgia"/>
          <a:ea typeface="+mn-ea"/>
          <a:cs typeface="+mn-cs"/>
          <a:sym typeface="Adobe Clean" charset="0"/>
        </a:defRPr>
      </a:lvl1pPr>
      <a:lvl2pPr marL="487363" indent="-266700" algn="l" rtl="0" fontAlgn="base">
        <a:spcBef>
          <a:spcPts val="900"/>
        </a:spcBef>
        <a:spcAft>
          <a:spcPct val="0"/>
        </a:spcAft>
        <a:buClr>
          <a:srgbClr val="FFCC00"/>
        </a:buClr>
        <a:buSzPct val="50000"/>
        <a:buFont typeface="Lucida Grande" charset="0"/>
        <a:buChar char="■"/>
        <a:defRPr sz="2400">
          <a:solidFill>
            <a:schemeClr val="tx1"/>
          </a:solidFill>
          <a:latin typeface="Georgia"/>
          <a:ea typeface="+mn-ea"/>
          <a:cs typeface="+mn-cs"/>
          <a:sym typeface="Adobe Clean" charset="0"/>
        </a:defRPr>
      </a:lvl2pPr>
      <a:lvl3pPr marL="630238" indent="-177800" algn="l" rtl="0" fontAlgn="base">
        <a:spcBef>
          <a:spcPts val="900"/>
        </a:spcBef>
        <a:spcAft>
          <a:spcPct val="0"/>
        </a:spcAft>
        <a:buClr>
          <a:srgbClr val="FFCC00"/>
        </a:buClr>
        <a:buSzPct val="50000"/>
        <a:buFont typeface="Lucida Grande" charset="0"/>
        <a:buChar char="■"/>
        <a:defRPr sz="2200">
          <a:solidFill>
            <a:schemeClr val="tx1"/>
          </a:solidFill>
          <a:latin typeface="Georgia"/>
          <a:ea typeface="+mn-ea"/>
          <a:cs typeface="+mn-cs"/>
          <a:sym typeface="Adobe Clean" charset="0"/>
        </a:defRPr>
      </a:lvl3pPr>
      <a:lvl4pPr marL="798513" indent="-177800" algn="l" rtl="0" fontAlgn="base">
        <a:spcBef>
          <a:spcPts val="900"/>
        </a:spcBef>
        <a:spcAft>
          <a:spcPct val="0"/>
        </a:spcAft>
        <a:buClr>
          <a:srgbClr val="FFCC00"/>
        </a:buClr>
        <a:buSzPct val="50000"/>
        <a:buFont typeface="Lucida Grande" charset="0"/>
        <a:buChar char="■"/>
        <a:defRPr sz="2200">
          <a:solidFill>
            <a:schemeClr val="tx1"/>
          </a:solidFill>
          <a:latin typeface="Georgia"/>
          <a:ea typeface="+mn-ea"/>
          <a:cs typeface="+mn-cs"/>
          <a:sym typeface="Adobe Clean" charset="0"/>
        </a:defRPr>
      </a:lvl4pPr>
      <a:lvl5pPr marL="977900" indent="-139700" algn="l" rtl="0" fontAlgn="base">
        <a:spcBef>
          <a:spcPts val="900"/>
        </a:spcBef>
        <a:spcAft>
          <a:spcPct val="0"/>
        </a:spcAft>
        <a:buClr>
          <a:srgbClr val="FFCC00"/>
        </a:buClr>
        <a:buSzPct val="50000"/>
        <a:buFont typeface="Lucida Grande" charset="0"/>
        <a:buChar char="■"/>
        <a:defRPr>
          <a:solidFill>
            <a:schemeClr val="tx1"/>
          </a:solidFill>
          <a:latin typeface="Georgia"/>
          <a:ea typeface="+mn-ea"/>
          <a:cs typeface="+mn-cs"/>
          <a:sym typeface="Adobe Clean" charset="0"/>
        </a:defRPr>
      </a:lvl5pPr>
      <a:lvl6pPr marL="1435100" indent="-139700" algn="l" rtl="0" fontAlgn="base">
        <a:spcBef>
          <a:spcPts val="900"/>
        </a:spcBef>
        <a:spcAft>
          <a:spcPct val="0"/>
        </a:spcAft>
        <a:buClr>
          <a:srgbClr val="FFCC00"/>
        </a:buClr>
        <a:buSzPct val="50000"/>
        <a:buFont typeface="Lucida Grande" charset="0"/>
        <a:buChar char="■"/>
        <a:defRPr>
          <a:solidFill>
            <a:schemeClr val="tx1"/>
          </a:solidFill>
          <a:latin typeface="+mn-lt"/>
          <a:ea typeface="+mn-ea"/>
          <a:cs typeface="+mn-cs"/>
          <a:sym typeface="Adobe Clean" charset="0"/>
        </a:defRPr>
      </a:lvl6pPr>
      <a:lvl7pPr marL="1892300" indent="-139700" algn="l" rtl="0" fontAlgn="base">
        <a:spcBef>
          <a:spcPts val="900"/>
        </a:spcBef>
        <a:spcAft>
          <a:spcPct val="0"/>
        </a:spcAft>
        <a:buClr>
          <a:srgbClr val="FFCC00"/>
        </a:buClr>
        <a:buSzPct val="50000"/>
        <a:buFont typeface="Lucida Grande" charset="0"/>
        <a:buChar char="■"/>
        <a:defRPr>
          <a:solidFill>
            <a:schemeClr val="tx1"/>
          </a:solidFill>
          <a:latin typeface="+mn-lt"/>
          <a:ea typeface="+mn-ea"/>
          <a:cs typeface="+mn-cs"/>
          <a:sym typeface="Adobe Clean" charset="0"/>
        </a:defRPr>
      </a:lvl7pPr>
      <a:lvl8pPr marL="2349500" indent="-139700" algn="l" rtl="0" fontAlgn="base">
        <a:spcBef>
          <a:spcPts val="900"/>
        </a:spcBef>
        <a:spcAft>
          <a:spcPct val="0"/>
        </a:spcAft>
        <a:buClr>
          <a:srgbClr val="FFCC00"/>
        </a:buClr>
        <a:buSzPct val="50000"/>
        <a:buFont typeface="Lucida Grande" charset="0"/>
        <a:buChar char="■"/>
        <a:defRPr>
          <a:solidFill>
            <a:schemeClr val="tx1"/>
          </a:solidFill>
          <a:latin typeface="+mn-lt"/>
          <a:ea typeface="+mn-ea"/>
          <a:cs typeface="+mn-cs"/>
          <a:sym typeface="Adobe Clean" charset="0"/>
        </a:defRPr>
      </a:lvl8pPr>
      <a:lvl9pPr marL="2806700" indent="-139700" algn="l" rtl="0" fontAlgn="base">
        <a:spcBef>
          <a:spcPts val="900"/>
        </a:spcBef>
        <a:spcAft>
          <a:spcPct val="0"/>
        </a:spcAft>
        <a:buClr>
          <a:srgbClr val="FFCC00"/>
        </a:buClr>
        <a:buSzPct val="50000"/>
        <a:buFont typeface="Lucida Grande" charset="0"/>
        <a:buChar char="■"/>
        <a:defRPr>
          <a:solidFill>
            <a:schemeClr val="tx1"/>
          </a:solidFill>
          <a:latin typeface="+mn-lt"/>
          <a:ea typeface="+mn-ea"/>
          <a:cs typeface="+mn-cs"/>
          <a:sym typeface="Adobe Clean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0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0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0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0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0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0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0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0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0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0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2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0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0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defTabSz="1547767">
              <a:defRPr/>
            </a:pPr>
            <a:r>
              <a:rPr lang="en-US" dirty="0" smtClean="0"/>
              <a:t>AEM Solr Integration</a:t>
            </a:r>
            <a:endParaRPr lang="en-US" dirty="0"/>
          </a:p>
        </p:txBody>
      </p:sp>
      <p:sp>
        <p:nvSpPr>
          <p:cNvPr id="8" name="Subtitle 7"/>
          <p:cNvSpPr>
            <a:spLocks noGrp="1"/>
          </p:cNvSpPr>
          <p:nvPr>
            <p:ph idx="4294967295"/>
          </p:nvPr>
        </p:nvSpPr>
        <p:spPr>
          <a:xfrm>
            <a:off x="7721600" y="2590800"/>
            <a:ext cx="5207000" cy="1130300"/>
          </a:xfrm>
        </p:spPr>
        <p:txBody>
          <a:bodyPr/>
          <a:lstStyle/>
          <a:p>
            <a:r>
              <a:rPr lang="en-US" dirty="0" err="1" smtClean="0">
                <a:solidFill>
                  <a:schemeClr val="tx1"/>
                </a:solidFill>
              </a:rPr>
              <a:t>Mayur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Gajbhiye</a:t>
            </a:r>
            <a:endParaRPr lang="en-US" dirty="0" smtClean="0">
              <a:solidFill>
                <a:schemeClr val="tx1"/>
              </a:solidFill>
            </a:endParaRPr>
          </a:p>
          <a:p>
            <a:r>
              <a:rPr lang="en-US" dirty="0" smtClean="0"/>
              <a:t>Programmer, </a:t>
            </a:r>
            <a:r>
              <a:rPr lang="en-US" dirty="0" err="1" smtClean="0"/>
              <a:t>Bodex</a:t>
            </a:r>
            <a:r>
              <a:rPr lang="en-US" dirty="0" smtClean="0"/>
              <a:t> </a:t>
            </a:r>
            <a:r>
              <a:rPr lang="en-US" dirty="0" err="1" smtClean="0"/>
              <a:t>llc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928761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smtClean="0"/>
              <a:t>Slide # </a:t>
            </a:r>
            <a:fld id="{B5333890-D46A-A140-BF6C-A63E13D07A2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835400" y="228600"/>
            <a:ext cx="8991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588"/>
            <a:r>
              <a:rPr lang="en-US" sz="4800" dirty="0" smtClean="0">
                <a:latin typeface="Georgia"/>
                <a:cs typeface="Georgia"/>
              </a:rPr>
              <a:t>AEM project creation</a:t>
            </a:r>
            <a:endParaRPr lang="en-US" sz="4800" dirty="0">
              <a:latin typeface="Georgia"/>
              <a:cs typeface="Georgia"/>
            </a:endParaRPr>
          </a:p>
        </p:txBody>
      </p:sp>
      <p:sp useBgFill="1">
        <p:nvSpPr>
          <p:cNvPr id="11" name="Rectangle 10"/>
          <p:cNvSpPr/>
          <p:nvPr/>
        </p:nvSpPr>
        <p:spPr>
          <a:xfrm>
            <a:off x="1512889" y="1950605"/>
            <a:ext cx="9227206" cy="523220"/>
          </a:xfrm>
          <a:prstGeom prst="rect">
            <a:avLst/>
          </a:prstGeom>
          <a:ln>
            <a:solidFill>
              <a:schemeClr val="accent3">
                <a:shade val="95000"/>
                <a:satMod val="105000"/>
                <a:alpha val="14000"/>
              </a:schemeClr>
            </a:solidFill>
          </a:ln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en-GB" sz="2800" dirty="0" smtClean="0">
                <a:latin typeface="Eras Bold ITC" panose="020B0907030504020204" pitchFamily="34" charset="0"/>
              </a:rPr>
              <a:t>Generate AEM Project from Adobe AEM archetype</a:t>
            </a:r>
            <a:endParaRPr lang="en-GB" sz="2800" dirty="0">
              <a:latin typeface="Eras Bold ITC" panose="020B0907030504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512889" y="7162799"/>
            <a:ext cx="9232480" cy="26161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just"/>
            <a:r>
              <a:rPr lang="en-GB" sz="1100" smtClean="0"/>
              <a:t>project</a:t>
            </a:r>
            <a:endParaRPr lang="en-GB" sz="1100" b="1" dirty="0" smtClean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2889" y="3886200"/>
            <a:ext cx="9864866" cy="1502595"/>
          </a:xfrm>
        </p:spPr>
      </p:pic>
    </p:spTree>
    <p:extLst>
      <p:ext uri="{BB962C8B-B14F-4D97-AF65-F5344CB8AC3E}">
        <p14:creationId xmlns:p14="http://schemas.microsoft.com/office/powerpoint/2010/main" val="424978019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smtClean="0"/>
              <a:t>Slide # </a:t>
            </a:r>
            <a:fld id="{B5333890-D46A-A140-BF6C-A63E13D07A2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835400" y="228600"/>
            <a:ext cx="8991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588"/>
            <a:r>
              <a:rPr lang="en-US" sz="4800" dirty="0" smtClean="0">
                <a:latin typeface="Georgia"/>
                <a:cs typeface="Georgia"/>
              </a:rPr>
              <a:t>AEM project creation</a:t>
            </a:r>
            <a:endParaRPr lang="en-US" sz="4800" dirty="0">
              <a:latin typeface="Georgia"/>
              <a:cs typeface="Georgia"/>
            </a:endParaRPr>
          </a:p>
        </p:txBody>
      </p:sp>
      <p:sp useBgFill="1">
        <p:nvSpPr>
          <p:cNvPr id="11" name="Rectangle 10"/>
          <p:cNvSpPr/>
          <p:nvPr/>
        </p:nvSpPr>
        <p:spPr>
          <a:xfrm>
            <a:off x="1512889" y="1950605"/>
            <a:ext cx="9227206" cy="523220"/>
          </a:xfrm>
          <a:prstGeom prst="rect">
            <a:avLst/>
          </a:prstGeom>
          <a:ln>
            <a:solidFill>
              <a:schemeClr val="accent3">
                <a:shade val="95000"/>
                <a:satMod val="105000"/>
                <a:alpha val="14000"/>
              </a:schemeClr>
            </a:solidFill>
          </a:ln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en-GB" sz="2800" dirty="0" smtClean="0">
                <a:latin typeface="Eras Bold ITC" panose="020B0907030504020204" pitchFamily="34" charset="0"/>
              </a:rPr>
              <a:t>Generate AEM Project from Adobe AEM archetype</a:t>
            </a:r>
            <a:endParaRPr lang="en-GB" sz="2800" dirty="0">
              <a:latin typeface="Eras Bold ITC" panose="020B0907030504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512889" y="7162799"/>
            <a:ext cx="9232480" cy="26161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just"/>
            <a:r>
              <a:rPr lang="en-GB" sz="1100" smtClean="0"/>
              <a:t>project</a:t>
            </a:r>
            <a:endParaRPr lang="en-GB" sz="1100" b="1" dirty="0" smtClean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4600" y="3886200"/>
            <a:ext cx="10247033" cy="1512121"/>
          </a:xfrm>
        </p:spPr>
      </p:pic>
    </p:spTree>
    <p:extLst>
      <p:ext uri="{BB962C8B-B14F-4D97-AF65-F5344CB8AC3E}">
        <p14:creationId xmlns:p14="http://schemas.microsoft.com/office/powerpoint/2010/main" val="184078936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smtClean="0"/>
              <a:t>Slide # </a:t>
            </a:r>
            <a:fld id="{B5333890-D46A-A140-BF6C-A63E13D07A2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835400" y="228600"/>
            <a:ext cx="8991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588"/>
            <a:r>
              <a:rPr lang="en-US" sz="4800" dirty="0" smtClean="0">
                <a:latin typeface="Georgia"/>
                <a:cs typeface="Georgia"/>
              </a:rPr>
              <a:t>AEM project creation</a:t>
            </a:r>
            <a:endParaRPr lang="en-US" sz="4800" dirty="0">
              <a:latin typeface="Georgia"/>
              <a:cs typeface="Georgia"/>
            </a:endParaRPr>
          </a:p>
        </p:txBody>
      </p:sp>
      <p:sp useBgFill="1">
        <p:nvSpPr>
          <p:cNvPr id="11" name="Rectangle 10"/>
          <p:cNvSpPr/>
          <p:nvPr/>
        </p:nvSpPr>
        <p:spPr>
          <a:xfrm>
            <a:off x="1512889" y="1950605"/>
            <a:ext cx="9227206" cy="523220"/>
          </a:xfrm>
          <a:prstGeom prst="rect">
            <a:avLst/>
          </a:prstGeom>
          <a:ln>
            <a:solidFill>
              <a:schemeClr val="accent3">
                <a:shade val="95000"/>
                <a:satMod val="105000"/>
                <a:alpha val="14000"/>
              </a:schemeClr>
            </a:solidFill>
          </a:ln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en-GB" sz="2800" dirty="0" smtClean="0">
                <a:latin typeface="Eras Bold ITC" panose="020B0907030504020204" pitchFamily="34" charset="0"/>
              </a:rPr>
              <a:t>Generate AEM Project from Adobe AEM archetype</a:t>
            </a:r>
            <a:endParaRPr lang="en-GB" sz="2800" dirty="0">
              <a:latin typeface="Eras Bold ITC" panose="020B0907030504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512889" y="7162799"/>
            <a:ext cx="9232480" cy="26161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just"/>
            <a:r>
              <a:rPr lang="en-GB" sz="1100" smtClean="0"/>
              <a:t>project</a:t>
            </a:r>
            <a:endParaRPr lang="en-GB" sz="1100" b="1" dirty="0" smtClean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4843" y="2819400"/>
            <a:ext cx="9225252" cy="3991398"/>
          </a:xfrm>
        </p:spPr>
      </p:pic>
    </p:spTree>
    <p:extLst>
      <p:ext uri="{BB962C8B-B14F-4D97-AF65-F5344CB8AC3E}">
        <p14:creationId xmlns:p14="http://schemas.microsoft.com/office/powerpoint/2010/main" val="26411179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smtClean="0"/>
              <a:t>Slide # </a:t>
            </a:r>
            <a:fld id="{B5333890-D46A-A140-BF6C-A63E13D07A2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835400" y="228600"/>
            <a:ext cx="8991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588"/>
            <a:r>
              <a:rPr lang="en-US" sz="4800" dirty="0" smtClean="0">
                <a:latin typeface="Georgia"/>
                <a:cs typeface="Georgia"/>
              </a:rPr>
              <a:t>AEM project creation</a:t>
            </a:r>
            <a:endParaRPr lang="en-US" sz="4800" dirty="0">
              <a:latin typeface="Georgia"/>
              <a:cs typeface="Georgia"/>
            </a:endParaRPr>
          </a:p>
        </p:txBody>
      </p:sp>
      <p:sp useBgFill="1">
        <p:nvSpPr>
          <p:cNvPr id="11" name="Rectangle 10"/>
          <p:cNvSpPr/>
          <p:nvPr/>
        </p:nvSpPr>
        <p:spPr>
          <a:xfrm>
            <a:off x="1512889" y="1950605"/>
            <a:ext cx="9227206" cy="523220"/>
          </a:xfrm>
          <a:prstGeom prst="rect">
            <a:avLst/>
          </a:prstGeom>
          <a:ln>
            <a:solidFill>
              <a:schemeClr val="accent3">
                <a:shade val="95000"/>
                <a:satMod val="105000"/>
                <a:alpha val="14000"/>
              </a:schemeClr>
            </a:solidFill>
          </a:ln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en-GB" sz="2800" dirty="0" smtClean="0">
                <a:latin typeface="Eras Bold ITC" panose="020B0907030504020204" pitchFamily="34" charset="0"/>
              </a:rPr>
              <a:t>Generate AEM Project from Adobe AEM archetype</a:t>
            </a:r>
            <a:endParaRPr lang="en-GB" sz="2800" dirty="0">
              <a:latin typeface="Eras Bold ITC" panose="020B0907030504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512889" y="7162799"/>
            <a:ext cx="9232480" cy="26161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just"/>
            <a:r>
              <a:rPr lang="en-GB" sz="1100" smtClean="0"/>
              <a:t>project</a:t>
            </a:r>
            <a:endParaRPr lang="en-GB" sz="1100" b="1" dirty="0" smtClean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2889" y="4041016"/>
            <a:ext cx="9227205" cy="1583569"/>
          </a:xfrm>
        </p:spPr>
      </p:pic>
    </p:spTree>
    <p:extLst>
      <p:ext uri="{BB962C8B-B14F-4D97-AF65-F5344CB8AC3E}">
        <p14:creationId xmlns:p14="http://schemas.microsoft.com/office/powerpoint/2010/main" val="22285869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smtClean="0"/>
              <a:t>Slide # </a:t>
            </a:r>
            <a:fld id="{B5333890-D46A-A140-BF6C-A63E13D07A2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835400" y="228600"/>
            <a:ext cx="8991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588"/>
            <a:r>
              <a:rPr lang="en-US" sz="4800" dirty="0" smtClean="0">
                <a:latin typeface="Georgia"/>
                <a:cs typeface="Georgia"/>
              </a:rPr>
              <a:t>AEM project creation</a:t>
            </a:r>
            <a:endParaRPr lang="en-US" sz="4800" dirty="0">
              <a:latin typeface="Georgia"/>
              <a:cs typeface="Georgia"/>
            </a:endParaRPr>
          </a:p>
        </p:txBody>
      </p:sp>
      <p:sp useBgFill="1">
        <p:nvSpPr>
          <p:cNvPr id="11" name="Rectangle 10"/>
          <p:cNvSpPr/>
          <p:nvPr/>
        </p:nvSpPr>
        <p:spPr>
          <a:xfrm>
            <a:off x="1512889" y="1950605"/>
            <a:ext cx="9227206" cy="523220"/>
          </a:xfrm>
          <a:prstGeom prst="rect">
            <a:avLst/>
          </a:prstGeom>
          <a:ln>
            <a:solidFill>
              <a:schemeClr val="accent3">
                <a:shade val="95000"/>
                <a:satMod val="105000"/>
                <a:alpha val="14000"/>
              </a:schemeClr>
            </a:solidFill>
          </a:ln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en-GB" sz="2800" dirty="0" smtClean="0">
                <a:latin typeface="Eras Bold ITC" panose="020B0907030504020204" pitchFamily="34" charset="0"/>
              </a:rPr>
              <a:t>Generate AEM Project from Adobe AEM archetype</a:t>
            </a:r>
            <a:endParaRPr lang="en-GB" sz="2800" dirty="0">
              <a:latin typeface="Eras Bold ITC" panose="020B0907030504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512889" y="7162799"/>
            <a:ext cx="9232480" cy="26161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just"/>
            <a:r>
              <a:rPr lang="en-GB" sz="1100" smtClean="0"/>
              <a:t>project</a:t>
            </a:r>
            <a:endParaRPr lang="en-GB" sz="1100" b="1" dirty="0" smtClean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2889" y="3657600"/>
            <a:ext cx="9229160" cy="1766964"/>
          </a:xfrm>
        </p:spPr>
      </p:pic>
    </p:spTree>
    <p:extLst>
      <p:ext uri="{BB962C8B-B14F-4D97-AF65-F5344CB8AC3E}">
        <p14:creationId xmlns:p14="http://schemas.microsoft.com/office/powerpoint/2010/main" val="316470739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smtClean="0"/>
              <a:t>Slide # </a:t>
            </a:r>
            <a:fld id="{B5333890-D46A-A140-BF6C-A63E13D07A2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835400" y="228600"/>
            <a:ext cx="8991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588"/>
            <a:r>
              <a:rPr lang="en-US" sz="4800" dirty="0" smtClean="0">
                <a:latin typeface="Georgia"/>
                <a:cs typeface="Georgia"/>
              </a:rPr>
              <a:t>AEM project creation</a:t>
            </a:r>
            <a:endParaRPr lang="en-US" sz="4800" dirty="0">
              <a:latin typeface="Georgia"/>
              <a:cs typeface="Georgia"/>
            </a:endParaRPr>
          </a:p>
        </p:txBody>
      </p:sp>
      <p:sp useBgFill="1">
        <p:nvSpPr>
          <p:cNvPr id="11" name="Rectangle 10"/>
          <p:cNvSpPr/>
          <p:nvPr/>
        </p:nvSpPr>
        <p:spPr>
          <a:xfrm>
            <a:off x="1512889" y="1950605"/>
            <a:ext cx="9227206" cy="523220"/>
          </a:xfrm>
          <a:prstGeom prst="rect">
            <a:avLst/>
          </a:prstGeom>
          <a:ln>
            <a:solidFill>
              <a:schemeClr val="accent3">
                <a:shade val="95000"/>
                <a:satMod val="105000"/>
                <a:alpha val="14000"/>
              </a:schemeClr>
            </a:solidFill>
          </a:ln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en-GB" sz="2800" dirty="0" smtClean="0">
                <a:latin typeface="Eras Bold ITC" panose="020B0907030504020204" pitchFamily="34" charset="0"/>
              </a:rPr>
              <a:t>Generate AEM Project from Adobe AEM archetype</a:t>
            </a:r>
            <a:endParaRPr lang="en-GB" sz="2800" dirty="0">
              <a:latin typeface="Eras Bold ITC" panose="020B0907030504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512889" y="7162799"/>
            <a:ext cx="9232480" cy="26161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just"/>
            <a:r>
              <a:rPr lang="en-GB" sz="1100" smtClean="0"/>
              <a:t>project</a:t>
            </a:r>
            <a:endParaRPr lang="en-GB" sz="1100" b="1" dirty="0" smtClean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2888" y="4343400"/>
            <a:ext cx="9104839" cy="1324053"/>
          </a:xfrm>
        </p:spPr>
      </p:pic>
    </p:spTree>
    <p:extLst>
      <p:ext uri="{BB962C8B-B14F-4D97-AF65-F5344CB8AC3E}">
        <p14:creationId xmlns:p14="http://schemas.microsoft.com/office/powerpoint/2010/main" val="180554640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smtClean="0"/>
              <a:t>Slide # </a:t>
            </a:r>
            <a:fld id="{B5333890-D46A-A140-BF6C-A63E13D07A2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835400" y="228600"/>
            <a:ext cx="8991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588"/>
            <a:r>
              <a:rPr lang="en-US" sz="4800" dirty="0" smtClean="0">
                <a:latin typeface="Georgia"/>
                <a:cs typeface="Georgia"/>
              </a:rPr>
              <a:t>AEM project creation</a:t>
            </a:r>
            <a:endParaRPr lang="en-US" sz="4800" dirty="0">
              <a:latin typeface="Georgia"/>
              <a:cs typeface="Georgia"/>
            </a:endParaRPr>
          </a:p>
        </p:txBody>
      </p:sp>
      <p:sp useBgFill="1">
        <p:nvSpPr>
          <p:cNvPr id="11" name="Rectangle 10"/>
          <p:cNvSpPr/>
          <p:nvPr/>
        </p:nvSpPr>
        <p:spPr>
          <a:xfrm>
            <a:off x="1512889" y="1950605"/>
            <a:ext cx="9227206" cy="523220"/>
          </a:xfrm>
          <a:prstGeom prst="rect">
            <a:avLst/>
          </a:prstGeom>
          <a:ln>
            <a:solidFill>
              <a:schemeClr val="accent3">
                <a:shade val="95000"/>
                <a:satMod val="105000"/>
                <a:alpha val="14000"/>
              </a:schemeClr>
            </a:solidFill>
          </a:ln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en-GB" sz="2800" dirty="0" smtClean="0">
                <a:latin typeface="Eras Bold ITC" panose="020B0907030504020204" pitchFamily="34" charset="0"/>
              </a:rPr>
              <a:t>Generate AEM Project from Adobe AEM archetype</a:t>
            </a:r>
            <a:endParaRPr lang="en-GB" sz="2800" dirty="0">
              <a:latin typeface="Eras Bold ITC" panose="020B0907030504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512889" y="7162799"/>
            <a:ext cx="9232480" cy="26161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just"/>
            <a:r>
              <a:rPr lang="en-GB" sz="1100" smtClean="0"/>
              <a:t>project</a:t>
            </a:r>
            <a:endParaRPr lang="en-GB" sz="1100" b="1" dirty="0" smtClean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2889" y="3999725"/>
            <a:ext cx="9227206" cy="2026691"/>
          </a:xfrm>
        </p:spPr>
      </p:pic>
    </p:spTree>
    <p:extLst>
      <p:ext uri="{BB962C8B-B14F-4D97-AF65-F5344CB8AC3E}">
        <p14:creationId xmlns:p14="http://schemas.microsoft.com/office/powerpoint/2010/main" val="150954000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smtClean="0"/>
              <a:t>Slide # </a:t>
            </a:r>
            <a:fld id="{B5333890-D46A-A140-BF6C-A63E13D07A2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835400" y="228600"/>
            <a:ext cx="8991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588"/>
            <a:r>
              <a:rPr lang="en-US" sz="4800" dirty="0" smtClean="0">
                <a:latin typeface="Georgia"/>
                <a:cs typeface="Georgia"/>
              </a:rPr>
              <a:t>AEM project creation</a:t>
            </a:r>
            <a:endParaRPr lang="en-US" sz="4800" dirty="0">
              <a:latin typeface="Georgia"/>
              <a:cs typeface="Georgia"/>
            </a:endParaRPr>
          </a:p>
        </p:txBody>
      </p:sp>
      <p:sp useBgFill="1">
        <p:nvSpPr>
          <p:cNvPr id="11" name="Rectangle 10"/>
          <p:cNvSpPr/>
          <p:nvPr/>
        </p:nvSpPr>
        <p:spPr>
          <a:xfrm>
            <a:off x="1512889" y="1950605"/>
            <a:ext cx="9227206" cy="523220"/>
          </a:xfrm>
          <a:prstGeom prst="rect">
            <a:avLst/>
          </a:prstGeom>
          <a:ln>
            <a:solidFill>
              <a:schemeClr val="accent3">
                <a:shade val="95000"/>
                <a:satMod val="105000"/>
                <a:alpha val="14000"/>
              </a:schemeClr>
            </a:solidFill>
          </a:ln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en-GB" sz="2800" dirty="0" smtClean="0">
                <a:latin typeface="Eras Bold ITC" panose="020B0907030504020204" pitchFamily="34" charset="0"/>
              </a:rPr>
              <a:t>Generate AEM Project from Adobe AEM archetype</a:t>
            </a:r>
            <a:endParaRPr lang="en-GB" sz="2800" dirty="0">
              <a:latin typeface="Eras Bold ITC" panose="020B0907030504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512889" y="7162799"/>
            <a:ext cx="9232480" cy="26161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just"/>
            <a:r>
              <a:rPr lang="en-GB" sz="1100" smtClean="0"/>
              <a:t>project</a:t>
            </a:r>
            <a:endParaRPr lang="en-GB" sz="1100" b="1" dirty="0" smtClean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000" y="2626788"/>
            <a:ext cx="9120810" cy="4114800"/>
          </a:xfrm>
        </p:spPr>
      </p:pic>
    </p:spTree>
    <p:extLst>
      <p:ext uri="{BB962C8B-B14F-4D97-AF65-F5344CB8AC3E}">
        <p14:creationId xmlns:p14="http://schemas.microsoft.com/office/powerpoint/2010/main" val="377287860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smtClean="0"/>
              <a:t>Slide # </a:t>
            </a:r>
            <a:fld id="{B5333890-D46A-A140-BF6C-A63E13D07A2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835400" y="228600"/>
            <a:ext cx="8991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588"/>
            <a:r>
              <a:rPr lang="en-US" sz="4800" dirty="0" smtClean="0">
                <a:latin typeface="Georgia"/>
                <a:cs typeface="Georgia"/>
              </a:rPr>
              <a:t>AEM project creation</a:t>
            </a:r>
            <a:endParaRPr lang="en-US" sz="4800" dirty="0">
              <a:latin typeface="Georgia"/>
              <a:cs typeface="Georgia"/>
            </a:endParaRPr>
          </a:p>
        </p:txBody>
      </p:sp>
      <p:sp useBgFill="1">
        <p:nvSpPr>
          <p:cNvPr id="11" name="Rectangle 10"/>
          <p:cNvSpPr/>
          <p:nvPr/>
        </p:nvSpPr>
        <p:spPr>
          <a:xfrm>
            <a:off x="1512889" y="1950605"/>
            <a:ext cx="9227206" cy="523220"/>
          </a:xfrm>
          <a:prstGeom prst="rect">
            <a:avLst/>
          </a:prstGeom>
          <a:ln>
            <a:solidFill>
              <a:schemeClr val="accent3">
                <a:shade val="95000"/>
                <a:satMod val="105000"/>
                <a:alpha val="14000"/>
              </a:schemeClr>
            </a:solidFill>
          </a:ln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en-GB" sz="2800" dirty="0" smtClean="0">
                <a:latin typeface="Eras Bold ITC" panose="020B0907030504020204" pitchFamily="34" charset="0"/>
              </a:rPr>
              <a:t>Generate AEM Project from Adobe AEM archetype</a:t>
            </a:r>
            <a:endParaRPr lang="en-GB" sz="2800" dirty="0">
              <a:latin typeface="Eras Bold ITC" panose="020B0907030504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512889" y="7162799"/>
            <a:ext cx="9232480" cy="26161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just"/>
            <a:r>
              <a:rPr lang="en-GB" sz="1100" smtClean="0"/>
              <a:t>project</a:t>
            </a:r>
            <a:endParaRPr lang="en-GB" sz="1100" b="1" dirty="0" smtClean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1400" y="2473825"/>
            <a:ext cx="6736111" cy="4079375"/>
          </a:xfrm>
        </p:spPr>
      </p:pic>
    </p:spTree>
    <p:extLst>
      <p:ext uri="{BB962C8B-B14F-4D97-AF65-F5344CB8AC3E}">
        <p14:creationId xmlns:p14="http://schemas.microsoft.com/office/powerpoint/2010/main" val="254257847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smtClean="0"/>
              <a:t>Slide # </a:t>
            </a:r>
            <a:fld id="{B5333890-D46A-A140-BF6C-A63E13D07A2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835400" y="228600"/>
            <a:ext cx="8991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588"/>
            <a:r>
              <a:rPr lang="en-US" sz="4800" dirty="0" smtClean="0">
                <a:latin typeface="Georgia"/>
                <a:cs typeface="Georgia"/>
              </a:rPr>
              <a:t>AEM project creation</a:t>
            </a:r>
            <a:endParaRPr lang="en-US" sz="4800" dirty="0">
              <a:latin typeface="Georgia"/>
              <a:cs typeface="Georgia"/>
            </a:endParaRPr>
          </a:p>
        </p:txBody>
      </p:sp>
      <p:sp useBgFill="1">
        <p:nvSpPr>
          <p:cNvPr id="11" name="Rectangle 10"/>
          <p:cNvSpPr/>
          <p:nvPr/>
        </p:nvSpPr>
        <p:spPr>
          <a:xfrm>
            <a:off x="1512889" y="1950605"/>
            <a:ext cx="9227206" cy="523220"/>
          </a:xfrm>
          <a:prstGeom prst="rect">
            <a:avLst/>
          </a:prstGeom>
          <a:ln>
            <a:solidFill>
              <a:schemeClr val="accent3">
                <a:shade val="95000"/>
                <a:satMod val="105000"/>
                <a:alpha val="14000"/>
              </a:schemeClr>
            </a:solidFill>
          </a:ln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en-GB" sz="2800" dirty="0" smtClean="0">
                <a:latin typeface="Eras Bold ITC" panose="020B0907030504020204" pitchFamily="34" charset="0"/>
              </a:rPr>
              <a:t>Generate AEM Project from Adobe AEM archetype</a:t>
            </a:r>
            <a:endParaRPr lang="en-GB" sz="2800" dirty="0">
              <a:latin typeface="Eras Bold ITC" panose="020B0907030504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520704" y="8268100"/>
            <a:ext cx="9232480" cy="26161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just"/>
            <a:r>
              <a:rPr lang="en-GB" sz="1100" smtClean="0"/>
              <a:t>project</a:t>
            </a:r>
            <a:endParaRPr lang="en-GB" sz="1100" b="1" dirty="0" smtClean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6200" y="2450379"/>
            <a:ext cx="6202711" cy="5448752"/>
          </a:xfrm>
        </p:spPr>
      </p:pic>
    </p:spTree>
    <p:extLst>
      <p:ext uri="{BB962C8B-B14F-4D97-AF65-F5344CB8AC3E}">
        <p14:creationId xmlns:p14="http://schemas.microsoft.com/office/powerpoint/2010/main" val="351156746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smtClean="0"/>
              <a:t>Slide # </a:t>
            </a:r>
            <a:fld id="{B5333890-D46A-A140-BF6C-A63E13D07A26}" type="slidenum">
              <a:rPr lang="en-US" smtClean="0"/>
              <a:pPr/>
              <a:t>2</a:t>
            </a:fld>
            <a:endParaRPr lang="en-US" dirty="0"/>
          </a:p>
        </p:txBody>
      </p:sp>
      <p:sp useBgFill="1">
        <p:nvSpPr>
          <p:cNvPr id="11" name="Rectangle 10"/>
          <p:cNvSpPr/>
          <p:nvPr/>
        </p:nvSpPr>
        <p:spPr>
          <a:xfrm>
            <a:off x="3961148" y="3429000"/>
            <a:ext cx="4001416" cy="523220"/>
          </a:xfrm>
          <a:prstGeom prst="rect">
            <a:avLst/>
          </a:prstGeom>
          <a:ln>
            <a:solidFill>
              <a:schemeClr val="accent3">
                <a:shade val="95000"/>
                <a:satMod val="105000"/>
                <a:alpha val="14000"/>
              </a:schemeClr>
            </a:solidFill>
          </a:ln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en-GB" sz="2800" dirty="0" smtClean="0">
                <a:latin typeface="Eras Bold ITC" panose="020B0907030504020204" pitchFamily="34" charset="0"/>
              </a:rPr>
              <a:t>AEM Solr Integration</a:t>
            </a:r>
            <a:endParaRPr lang="en-GB" sz="2800" dirty="0">
              <a:latin typeface="Eras Bold ITC" panose="020B0907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841209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smtClean="0"/>
              <a:t>Slide # </a:t>
            </a:r>
            <a:fld id="{B5333890-D46A-A140-BF6C-A63E13D07A2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835400" y="228600"/>
            <a:ext cx="8991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588"/>
            <a:r>
              <a:rPr lang="en-US" sz="4800" dirty="0" smtClean="0">
                <a:latin typeface="Georgia"/>
                <a:cs typeface="Georgia"/>
              </a:rPr>
              <a:t>AEM project creation</a:t>
            </a:r>
            <a:endParaRPr lang="en-US" sz="4800" dirty="0">
              <a:latin typeface="Georgia"/>
              <a:cs typeface="Georgia"/>
            </a:endParaRPr>
          </a:p>
        </p:txBody>
      </p:sp>
      <p:sp useBgFill="1">
        <p:nvSpPr>
          <p:cNvPr id="11" name="Rectangle 10"/>
          <p:cNvSpPr/>
          <p:nvPr/>
        </p:nvSpPr>
        <p:spPr>
          <a:xfrm>
            <a:off x="1512889" y="1950605"/>
            <a:ext cx="9227206" cy="523220"/>
          </a:xfrm>
          <a:prstGeom prst="rect">
            <a:avLst/>
          </a:prstGeom>
          <a:ln>
            <a:solidFill>
              <a:schemeClr val="accent3">
                <a:shade val="95000"/>
                <a:satMod val="105000"/>
                <a:alpha val="14000"/>
              </a:schemeClr>
            </a:solidFill>
          </a:ln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en-GB" sz="2800" dirty="0" smtClean="0">
                <a:latin typeface="Eras Bold ITC" panose="020B0907030504020204" pitchFamily="34" charset="0"/>
              </a:rPr>
              <a:t>Generate AEM Project from Adobe AEM archetype</a:t>
            </a:r>
            <a:endParaRPr lang="en-GB" sz="2800" dirty="0">
              <a:latin typeface="Eras Bold ITC" panose="020B0907030504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512889" y="7162799"/>
            <a:ext cx="9232480" cy="26161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just"/>
            <a:r>
              <a:rPr lang="en-GB" sz="1100" smtClean="0"/>
              <a:t>project</a:t>
            </a:r>
            <a:endParaRPr lang="en-GB" sz="1100" b="1" dirty="0" smtClean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5953" y="3271581"/>
            <a:ext cx="3181794" cy="3667637"/>
          </a:xfrm>
        </p:spPr>
      </p:pic>
    </p:spTree>
    <p:extLst>
      <p:ext uri="{BB962C8B-B14F-4D97-AF65-F5344CB8AC3E}">
        <p14:creationId xmlns:p14="http://schemas.microsoft.com/office/powerpoint/2010/main" val="356304861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smtClean="0"/>
              <a:t>Slide # </a:t>
            </a:r>
            <a:fld id="{B5333890-D46A-A140-BF6C-A63E13D07A2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835400" y="228600"/>
            <a:ext cx="8991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588"/>
            <a:r>
              <a:rPr lang="en-US" sz="4800" dirty="0" smtClean="0">
                <a:latin typeface="Georgia"/>
                <a:cs typeface="Georgia"/>
              </a:rPr>
              <a:t>AEM project creation</a:t>
            </a:r>
            <a:endParaRPr lang="en-US" sz="4800" dirty="0">
              <a:latin typeface="Georgia"/>
              <a:cs typeface="Georgia"/>
            </a:endParaRPr>
          </a:p>
        </p:txBody>
      </p:sp>
      <p:sp useBgFill="1">
        <p:nvSpPr>
          <p:cNvPr id="11" name="Rectangle 10"/>
          <p:cNvSpPr/>
          <p:nvPr/>
        </p:nvSpPr>
        <p:spPr>
          <a:xfrm>
            <a:off x="1512889" y="1950605"/>
            <a:ext cx="9227206" cy="523220"/>
          </a:xfrm>
          <a:prstGeom prst="rect">
            <a:avLst/>
          </a:prstGeom>
          <a:ln>
            <a:solidFill>
              <a:schemeClr val="accent3">
                <a:shade val="95000"/>
                <a:satMod val="105000"/>
                <a:alpha val="14000"/>
              </a:schemeClr>
            </a:solidFill>
          </a:ln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en-GB" sz="2800" dirty="0" smtClean="0">
                <a:latin typeface="Eras Bold ITC" panose="020B0907030504020204" pitchFamily="34" charset="0"/>
              </a:rPr>
              <a:t>Generate AEM Project from Adobe AEM archetype</a:t>
            </a:r>
            <a:endParaRPr lang="en-GB" sz="2800" dirty="0">
              <a:latin typeface="Eras Bold ITC" panose="020B0907030504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503707" y="8181804"/>
            <a:ext cx="9232480" cy="26161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just"/>
            <a:r>
              <a:rPr lang="en-GB" sz="1100" smtClean="0"/>
              <a:t>project</a:t>
            </a:r>
            <a:endParaRPr lang="en-GB" sz="1100" b="1" dirty="0" smtClean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1808" y="2462102"/>
            <a:ext cx="6669367" cy="5504984"/>
          </a:xfrm>
        </p:spPr>
      </p:pic>
    </p:spTree>
    <p:extLst>
      <p:ext uri="{BB962C8B-B14F-4D97-AF65-F5344CB8AC3E}">
        <p14:creationId xmlns:p14="http://schemas.microsoft.com/office/powerpoint/2010/main" val="343595930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smtClean="0"/>
              <a:t>Slide # </a:t>
            </a:r>
            <a:fld id="{B5333890-D46A-A140-BF6C-A63E13D07A2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835400" y="228600"/>
            <a:ext cx="8991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588"/>
            <a:r>
              <a:rPr lang="en-US" sz="4800" dirty="0" smtClean="0">
                <a:latin typeface="Georgia"/>
                <a:cs typeface="Georgia"/>
              </a:rPr>
              <a:t>AEM project creation</a:t>
            </a:r>
            <a:endParaRPr lang="en-US" sz="4800" dirty="0">
              <a:latin typeface="Georgia"/>
              <a:cs typeface="Georgia"/>
            </a:endParaRPr>
          </a:p>
        </p:txBody>
      </p:sp>
      <p:sp useBgFill="1">
        <p:nvSpPr>
          <p:cNvPr id="11" name="Rectangle 10"/>
          <p:cNvSpPr/>
          <p:nvPr/>
        </p:nvSpPr>
        <p:spPr>
          <a:xfrm>
            <a:off x="1440192" y="1572790"/>
            <a:ext cx="9227206" cy="523220"/>
          </a:xfrm>
          <a:prstGeom prst="rect">
            <a:avLst/>
          </a:prstGeom>
          <a:ln>
            <a:solidFill>
              <a:schemeClr val="accent3">
                <a:shade val="95000"/>
                <a:satMod val="105000"/>
                <a:alpha val="14000"/>
              </a:schemeClr>
            </a:solidFill>
          </a:ln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en-GB" sz="2800" dirty="0" smtClean="0">
                <a:latin typeface="Eras Bold ITC" panose="020B0907030504020204" pitchFamily="34" charset="0"/>
              </a:rPr>
              <a:t>Generate AEM Project from Adobe AEM archetype</a:t>
            </a:r>
            <a:endParaRPr lang="en-GB" sz="2800" dirty="0">
              <a:latin typeface="Eras Bold ITC" panose="020B0907030504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608349" y="8458200"/>
            <a:ext cx="9232480" cy="26161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just"/>
            <a:r>
              <a:rPr lang="en-GB" sz="1100" smtClean="0"/>
              <a:t>project</a:t>
            </a:r>
            <a:endParaRPr lang="en-GB" sz="1100" b="1" dirty="0" smtClean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192" y="2502250"/>
            <a:ext cx="9372600" cy="5076824"/>
          </a:xfrm>
        </p:spPr>
      </p:pic>
    </p:spTree>
    <p:extLst>
      <p:ext uri="{BB962C8B-B14F-4D97-AF65-F5344CB8AC3E}">
        <p14:creationId xmlns:p14="http://schemas.microsoft.com/office/powerpoint/2010/main" val="62095586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smtClean="0"/>
              <a:t>Slide # </a:t>
            </a:r>
            <a:fld id="{B5333890-D46A-A140-BF6C-A63E13D07A2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835400" y="228600"/>
            <a:ext cx="8991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588"/>
            <a:r>
              <a:rPr lang="en-US" sz="4800" dirty="0" smtClean="0">
                <a:latin typeface="Georgia"/>
                <a:cs typeface="Georgia"/>
              </a:rPr>
              <a:t>AEM project creation</a:t>
            </a:r>
            <a:endParaRPr lang="en-US" sz="4800" dirty="0">
              <a:latin typeface="Georgia"/>
              <a:cs typeface="Georgia"/>
            </a:endParaRPr>
          </a:p>
        </p:txBody>
      </p:sp>
      <p:sp useBgFill="1">
        <p:nvSpPr>
          <p:cNvPr id="11" name="Rectangle 10"/>
          <p:cNvSpPr/>
          <p:nvPr/>
        </p:nvSpPr>
        <p:spPr>
          <a:xfrm>
            <a:off x="1512889" y="1950605"/>
            <a:ext cx="9227206" cy="523220"/>
          </a:xfrm>
          <a:prstGeom prst="rect">
            <a:avLst/>
          </a:prstGeom>
          <a:ln>
            <a:solidFill>
              <a:schemeClr val="accent3">
                <a:shade val="95000"/>
                <a:satMod val="105000"/>
                <a:alpha val="14000"/>
              </a:schemeClr>
            </a:solidFill>
          </a:ln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en-GB" sz="2800" dirty="0" smtClean="0">
                <a:latin typeface="Eras Bold ITC" panose="020B0907030504020204" pitchFamily="34" charset="0"/>
              </a:rPr>
              <a:t>Generate AEM Project from Adobe AEM archetype</a:t>
            </a:r>
            <a:endParaRPr lang="en-GB" sz="2800" dirty="0">
              <a:latin typeface="Eras Bold ITC" panose="020B0907030504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526566" y="8330843"/>
            <a:ext cx="9232480" cy="26161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just"/>
            <a:r>
              <a:rPr lang="en-GB" sz="1100" smtClean="0"/>
              <a:t>project</a:t>
            </a:r>
            <a:endParaRPr lang="en-GB" sz="1100" b="1" dirty="0" smtClean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346" y="2473825"/>
            <a:ext cx="11294854" cy="5457871"/>
          </a:xfrm>
        </p:spPr>
      </p:pic>
    </p:spTree>
    <p:extLst>
      <p:ext uri="{BB962C8B-B14F-4D97-AF65-F5344CB8AC3E}">
        <p14:creationId xmlns:p14="http://schemas.microsoft.com/office/powerpoint/2010/main" val="339040067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smtClean="0"/>
              <a:t>Slide # </a:t>
            </a:r>
            <a:fld id="{B5333890-D46A-A140-BF6C-A63E13D07A2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835400" y="228600"/>
            <a:ext cx="8991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588"/>
            <a:r>
              <a:rPr lang="en-US" sz="4800" dirty="0" smtClean="0">
                <a:latin typeface="Georgia"/>
                <a:cs typeface="Georgia"/>
              </a:rPr>
              <a:t>AEM project creation</a:t>
            </a:r>
            <a:endParaRPr lang="en-US" sz="4800" dirty="0">
              <a:latin typeface="Georgia"/>
              <a:cs typeface="Georgia"/>
            </a:endParaRPr>
          </a:p>
        </p:txBody>
      </p:sp>
      <p:sp useBgFill="1">
        <p:nvSpPr>
          <p:cNvPr id="11" name="Rectangle 10"/>
          <p:cNvSpPr/>
          <p:nvPr/>
        </p:nvSpPr>
        <p:spPr>
          <a:xfrm>
            <a:off x="1512889" y="1950605"/>
            <a:ext cx="9227206" cy="523220"/>
          </a:xfrm>
          <a:prstGeom prst="rect">
            <a:avLst/>
          </a:prstGeom>
          <a:ln>
            <a:solidFill>
              <a:schemeClr val="accent3">
                <a:shade val="95000"/>
                <a:satMod val="105000"/>
                <a:alpha val="14000"/>
              </a:schemeClr>
            </a:solidFill>
          </a:ln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en-GB" sz="2800" dirty="0" smtClean="0">
                <a:latin typeface="Eras Bold ITC" panose="020B0907030504020204" pitchFamily="34" charset="0"/>
              </a:rPr>
              <a:t>Generate AEM Project from Adobe AEM archetype</a:t>
            </a:r>
            <a:endParaRPr lang="en-GB" sz="2800" dirty="0">
              <a:latin typeface="Eras Bold ITC" panose="020B0907030504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526369" y="8458200"/>
            <a:ext cx="9232480" cy="26161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just"/>
            <a:r>
              <a:rPr lang="en-GB" sz="1100" smtClean="0"/>
              <a:t>project</a:t>
            </a:r>
            <a:endParaRPr lang="en-GB" sz="1100" b="1" dirty="0" smtClean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9674" y="2467963"/>
            <a:ext cx="8832726" cy="4784392"/>
          </a:xfrm>
        </p:spPr>
      </p:pic>
    </p:spTree>
    <p:extLst>
      <p:ext uri="{BB962C8B-B14F-4D97-AF65-F5344CB8AC3E}">
        <p14:creationId xmlns:p14="http://schemas.microsoft.com/office/powerpoint/2010/main" val="261391171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smtClean="0"/>
              <a:t>Slide # </a:t>
            </a:r>
            <a:fld id="{B5333890-D46A-A140-BF6C-A63E13D07A2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835400" y="228600"/>
            <a:ext cx="8991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588"/>
            <a:r>
              <a:rPr lang="en-US" sz="4800" dirty="0" smtClean="0">
                <a:latin typeface="Georgia"/>
                <a:cs typeface="Georgia"/>
              </a:rPr>
              <a:t>AEM project creation</a:t>
            </a:r>
            <a:endParaRPr lang="en-US" sz="4800" dirty="0">
              <a:latin typeface="Georgia"/>
              <a:cs typeface="Georgia"/>
            </a:endParaRPr>
          </a:p>
        </p:txBody>
      </p:sp>
      <p:sp useBgFill="1">
        <p:nvSpPr>
          <p:cNvPr id="11" name="Rectangle 10"/>
          <p:cNvSpPr/>
          <p:nvPr/>
        </p:nvSpPr>
        <p:spPr>
          <a:xfrm>
            <a:off x="1512889" y="1950605"/>
            <a:ext cx="9227206" cy="523220"/>
          </a:xfrm>
          <a:prstGeom prst="rect">
            <a:avLst/>
          </a:prstGeom>
          <a:ln>
            <a:solidFill>
              <a:schemeClr val="accent3">
                <a:shade val="95000"/>
                <a:satMod val="105000"/>
                <a:alpha val="14000"/>
              </a:schemeClr>
            </a:solidFill>
          </a:ln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en-GB" sz="2800" dirty="0" smtClean="0">
                <a:latin typeface="Eras Bold ITC" panose="020B0907030504020204" pitchFamily="34" charset="0"/>
              </a:rPr>
              <a:t>Generate AEM Project from Adobe AEM archetype</a:t>
            </a:r>
            <a:endParaRPr lang="en-GB" sz="2800" dirty="0">
              <a:latin typeface="Eras Bold ITC" panose="020B0907030504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526369" y="8458200"/>
            <a:ext cx="9232480" cy="26161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just"/>
            <a:r>
              <a:rPr lang="en-GB" sz="1100" smtClean="0"/>
              <a:t>project</a:t>
            </a:r>
            <a:endParaRPr lang="en-GB" sz="1100" b="1" dirty="0" smtClean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5000" y="2631267"/>
            <a:ext cx="4683485" cy="5513032"/>
          </a:xfrm>
        </p:spPr>
      </p:pic>
    </p:spTree>
    <p:extLst>
      <p:ext uri="{BB962C8B-B14F-4D97-AF65-F5344CB8AC3E}">
        <p14:creationId xmlns:p14="http://schemas.microsoft.com/office/powerpoint/2010/main" val="17852349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smtClean="0"/>
              <a:t>Slide # </a:t>
            </a:r>
            <a:fld id="{B5333890-D46A-A140-BF6C-A63E13D07A2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835400" y="228600"/>
            <a:ext cx="8991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588"/>
            <a:r>
              <a:rPr lang="en-US" sz="4800" dirty="0" smtClean="0">
                <a:latin typeface="Georgia"/>
                <a:cs typeface="Georgia"/>
              </a:rPr>
              <a:t>AEM project creation</a:t>
            </a:r>
            <a:endParaRPr lang="en-US" sz="4800" dirty="0">
              <a:latin typeface="Georgia"/>
              <a:cs typeface="Georgia"/>
            </a:endParaRPr>
          </a:p>
        </p:txBody>
      </p:sp>
      <p:sp useBgFill="1">
        <p:nvSpPr>
          <p:cNvPr id="11" name="Rectangle 10"/>
          <p:cNvSpPr/>
          <p:nvPr/>
        </p:nvSpPr>
        <p:spPr>
          <a:xfrm>
            <a:off x="1512889" y="1950605"/>
            <a:ext cx="9227206" cy="523220"/>
          </a:xfrm>
          <a:prstGeom prst="rect">
            <a:avLst/>
          </a:prstGeom>
          <a:ln>
            <a:solidFill>
              <a:schemeClr val="accent3">
                <a:shade val="95000"/>
                <a:satMod val="105000"/>
                <a:alpha val="14000"/>
              </a:schemeClr>
            </a:solidFill>
          </a:ln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en-GB" sz="2800" dirty="0" smtClean="0">
                <a:latin typeface="Eras Bold ITC" panose="020B0907030504020204" pitchFamily="34" charset="0"/>
              </a:rPr>
              <a:t>Generate AEM Project from Adobe AEM archetype</a:t>
            </a:r>
            <a:endParaRPr lang="en-GB" sz="2800" dirty="0">
              <a:latin typeface="Eras Bold ITC" panose="020B0907030504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526369" y="8458200"/>
            <a:ext cx="9232480" cy="26161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just"/>
            <a:r>
              <a:rPr lang="en-GB" sz="1100" smtClean="0"/>
              <a:t>project</a:t>
            </a:r>
            <a:endParaRPr lang="en-GB" sz="1100" b="1" dirty="0" smtClean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200" y="2508994"/>
            <a:ext cx="10515600" cy="5695949"/>
          </a:xfrm>
        </p:spPr>
      </p:pic>
    </p:spTree>
    <p:extLst>
      <p:ext uri="{BB962C8B-B14F-4D97-AF65-F5344CB8AC3E}">
        <p14:creationId xmlns:p14="http://schemas.microsoft.com/office/powerpoint/2010/main" val="124722627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smtClean="0"/>
              <a:t>Slide # </a:t>
            </a:r>
            <a:fld id="{B5333890-D46A-A140-BF6C-A63E13D07A2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835400" y="228600"/>
            <a:ext cx="8991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588"/>
            <a:r>
              <a:rPr lang="en-US" sz="4800" dirty="0" smtClean="0">
                <a:latin typeface="Georgia"/>
                <a:cs typeface="Georgia"/>
              </a:rPr>
              <a:t>AEM project creation</a:t>
            </a:r>
            <a:endParaRPr lang="en-US" sz="4800" dirty="0">
              <a:latin typeface="Georgia"/>
              <a:cs typeface="Georgia"/>
            </a:endParaRPr>
          </a:p>
        </p:txBody>
      </p:sp>
      <p:sp useBgFill="1">
        <p:nvSpPr>
          <p:cNvPr id="11" name="Rectangle 10"/>
          <p:cNvSpPr/>
          <p:nvPr/>
        </p:nvSpPr>
        <p:spPr>
          <a:xfrm>
            <a:off x="1512889" y="1950605"/>
            <a:ext cx="9227206" cy="523220"/>
          </a:xfrm>
          <a:prstGeom prst="rect">
            <a:avLst/>
          </a:prstGeom>
          <a:ln>
            <a:solidFill>
              <a:schemeClr val="accent3">
                <a:shade val="95000"/>
                <a:satMod val="105000"/>
                <a:alpha val="14000"/>
              </a:schemeClr>
            </a:solidFill>
          </a:ln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en-GB" sz="2800" dirty="0" smtClean="0">
                <a:latin typeface="Eras Bold ITC" panose="020B0907030504020204" pitchFamily="34" charset="0"/>
              </a:rPr>
              <a:t>Generate AEM Project from Adobe AEM archetype</a:t>
            </a:r>
            <a:endParaRPr lang="en-GB" sz="2800" dirty="0">
              <a:latin typeface="Eras Bold ITC" panose="020B0907030504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526369" y="8458200"/>
            <a:ext cx="9232480" cy="26161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just"/>
            <a:r>
              <a:rPr lang="en-GB" sz="1100" smtClean="0"/>
              <a:t>project</a:t>
            </a:r>
            <a:endParaRPr lang="en-GB" sz="1100" b="1" dirty="0" smtClean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4200" y="4114800"/>
            <a:ext cx="8695503" cy="1776501"/>
          </a:xfrm>
        </p:spPr>
      </p:pic>
    </p:spTree>
    <p:extLst>
      <p:ext uri="{BB962C8B-B14F-4D97-AF65-F5344CB8AC3E}">
        <p14:creationId xmlns:p14="http://schemas.microsoft.com/office/powerpoint/2010/main" val="305384509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smtClean="0"/>
              <a:t>Slide # </a:t>
            </a:r>
            <a:fld id="{B5333890-D46A-A140-BF6C-A63E13D07A26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835400" y="228600"/>
            <a:ext cx="8991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588"/>
            <a:r>
              <a:rPr lang="en-US" sz="4800" dirty="0" smtClean="0">
                <a:latin typeface="Georgia"/>
                <a:cs typeface="Georgia"/>
              </a:rPr>
              <a:t>AEM project creation</a:t>
            </a:r>
            <a:endParaRPr lang="en-US" sz="4800" dirty="0">
              <a:latin typeface="Georgia"/>
              <a:cs typeface="Georgia"/>
            </a:endParaRPr>
          </a:p>
        </p:txBody>
      </p:sp>
      <p:sp useBgFill="1">
        <p:nvSpPr>
          <p:cNvPr id="11" name="Rectangle 10"/>
          <p:cNvSpPr/>
          <p:nvPr/>
        </p:nvSpPr>
        <p:spPr>
          <a:xfrm>
            <a:off x="1512889" y="1950605"/>
            <a:ext cx="9227206" cy="523220"/>
          </a:xfrm>
          <a:prstGeom prst="rect">
            <a:avLst/>
          </a:prstGeom>
          <a:ln>
            <a:solidFill>
              <a:schemeClr val="accent3">
                <a:shade val="95000"/>
                <a:satMod val="105000"/>
                <a:alpha val="14000"/>
              </a:schemeClr>
            </a:solidFill>
          </a:ln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en-GB" sz="2800" dirty="0" smtClean="0">
                <a:latin typeface="Eras Bold ITC" panose="020B0907030504020204" pitchFamily="34" charset="0"/>
              </a:rPr>
              <a:t>Generate AEM Project from Adobe AEM archetype</a:t>
            </a:r>
            <a:endParaRPr lang="en-GB" sz="2800" dirty="0">
              <a:latin typeface="Eras Bold ITC" panose="020B0907030504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526369" y="8458200"/>
            <a:ext cx="9232480" cy="26161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just"/>
            <a:r>
              <a:rPr lang="en-GB" sz="1100" smtClean="0"/>
              <a:t>project</a:t>
            </a:r>
            <a:endParaRPr lang="en-GB" sz="1100" b="1" dirty="0" smtClean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192" y="2485698"/>
            <a:ext cx="10134600" cy="5700712"/>
          </a:xfrm>
        </p:spPr>
      </p:pic>
    </p:spTree>
    <p:extLst>
      <p:ext uri="{BB962C8B-B14F-4D97-AF65-F5344CB8AC3E}">
        <p14:creationId xmlns:p14="http://schemas.microsoft.com/office/powerpoint/2010/main" val="24683193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smtClean="0"/>
              <a:t>Slide # </a:t>
            </a:r>
            <a:fld id="{B5333890-D46A-A140-BF6C-A63E13D07A26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835400" y="228600"/>
            <a:ext cx="8991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588"/>
            <a:r>
              <a:rPr lang="en-US" sz="4800" dirty="0" smtClean="0">
                <a:latin typeface="Georgia"/>
                <a:cs typeface="Georgia"/>
              </a:rPr>
              <a:t>AEM project creation</a:t>
            </a:r>
            <a:endParaRPr lang="en-US" sz="4800" dirty="0">
              <a:latin typeface="Georgia"/>
              <a:cs typeface="Georgia"/>
            </a:endParaRPr>
          </a:p>
        </p:txBody>
      </p:sp>
      <p:sp useBgFill="1">
        <p:nvSpPr>
          <p:cNvPr id="11" name="Rectangle 10"/>
          <p:cNvSpPr/>
          <p:nvPr/>
        </p:nvSpPr>
        <p:spPr>
          <a:xfrm>
            <a:off x="1512889" y="1950605"/>
            <a:ext cx="9227206" cy="523220"/>
          </a:xfrm>
          <a:prstGeom prst="rect">
            <a:avLst/>
          </a:prstGeom>
          <a:ln>
            <a:solidFill>
              <a:schemeClr val="accent3">
                <a:shade val="95000"/>
                <a:satMod val="105000"/>
                <a:alpha val="14000"/>
              </a:schemeClr>
            </a:solidFill>
          </a:ln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en-GB" sz="2800" dirty="0" smtClean="0">
                <a:latin typeface="Eras Bold ITC" panose="020B0907030504020204" pitchFamily="34" charset="0"/>
              </a:rPr>
              <a:t>Generate AEM Project from Adobe AEM archetype</a:t>
            </a:r>
            <a:endParaRPr lang="en-GB" sz="2800" dirty="0">
              <a:latin typeface="Eras Bold ITC" panose="020B0907030504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526369" y="8458200"/>
            <a:ext cx="9232480" cy="26161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just"/>
            <a:r>
              <a:rPr lang="en-GB" sz="1100" smtClean="0"/>
              <a:t>project</a:t>
            </a:r>
            <a:endParaRPr lang="en-GB" sz="1100" b="1" dirty="0" smtClean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409" y="2590800"/>
            <a:ext cx="10058400" cy="5448299"/>
          </a:xfrm>
        </p:spPr>
      </p:pic>
    </p:spTree>
    <p:extLst>
      <p:ext uri="{BB962C8B-B14F-4D97-AF65-F5344CB8AC3E}">
        <p14:creationId xmlns:p14="http://schemas.microsoft.com/office/powerpoint/2010/main" val="51187758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93700" y="1600200"/>
            <a:ext cx="12585700" cy="7315200"/>
          </a:xfrm>
        </p:spPr>
        <p:txBody>
          <a:bodyPr/>
          <a:lstStyle/>
          <a:p>
            <a:pPr marL="1588" indent="0">
              <a:buNone/>
            </a:pPr>
            <a:endParaRPr lang="en-US" sz="1400" dirty="0"/>
          </a:p>
          <a:p>
            <a:pPr>
              <a:buFont typeface="Wingdings" charset="2"/>
              <a:buChar char="ü"/>
            </a:pPr>
            <a:endParaRPr lang="en-US" sz="3200" dirty="0"/>
          </a:p>
          <a:p>
            <a:pPr>
              <a:buFont typeface="Wingdings" charset="2"/>
              <a:buChar char="ü"/>
            </a:pPr>
            <a:endParaRPr lang="en-US" sz="3200" dirty="0" smtClean="0"/>
          </a:p>
          <a:p>
            <a:pPr marL="515938" indent="-514350">
              <a:buFont typeface="+mj-lt"/>
              <a:buAutoNum type="arabicPeriod"/>
            </a:pPr>
            <a:r>
              <a:rPr lang="en-US" dirty="0" smtClean="0"/>
              <a:t>AEM 6.0</a:t>
            </a:r>
          </a:p>
          <a:p>
            <a:pPr marL="515938" indent="-514350">
              <a:buFont typeface="+mj-lt"/>
              <a:buAutoNum type="arabicPeriod"/>
            </a:pPr>
            <a:r>
              <a:rPr lang="en-US" dirty="0" smtClean="0"/>
              <a:t>Solr</a:t>
            </a:r>
          </a:p>
          <a:p>
            <a:pPr marL="515938" indent="-514350">
              <a:buFont typeface="+mj-lt"/>
              <a:buAutoNum type="arabicPeriod"/>
            </a:pPr>
            <a:r>
              <a:rPr lang="en-US" dirty="0" smtClean="0"/>
              <a:t>Java 7</a:t>
            </a:r>
          </a:p>
          <a:p>
            <a:pPr marL="515938" indent="-514350">
              <a:buFont typeface="+mj-lt"/>
              <a:buAutoNum type="arabicPeriod"/>
            </a:pPr>
            <a:r>
              <a:rPr lang="en-US" dirty="0" smtClean="0"/>
              <a:t>Maven 3.2.5 (</a:t>
            </a:r>
            <a:r>
              <a:rPr lang="en-US" sz="1400" dirty="0" smtClean="0"/>
              <a:t>Other Versions are having some bugs</a:t>
            </a:r>
            <a:r>
              <a:rPr lang="en-US" dirty="0" smtClean="0"/>
              <a:t>)</a:t>
            </a:r>
          </a:p>
          <a:p>
            <a:pPr marL="515938" indent="-514350">
              <a:buFont typeface="+mj-lt"/>
              <a:buAutoNum type="arabicPeriod"/>
            </a:pPr>
            <a:r>
              <a:rPr lang="en-US" dirty="0" smtClean="0"/>
              <a:t>Vault</a:t>
            </a:r>
          </a:p>
          <a:p>
            <a:pPr marL="515938" indent="-514350">
              <a:buFont typeface="+mj-lt"/>
              <a:buAutoNum type="arabicPeriod"/>
            </a:pPr>
            <a:r>
              <a:rPr lang="en-US" dirty="0" smtClean="0"/>
              <a:t>Eclipse IDE J2EE</a:t>
            </a:r>
          </a:p>
          <a:p>
            <a:pPr marL="1588" indent="0">
              <a:buNone/>
            </a:pP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smtClean="0"/>
              <a:t>Slide # </a:t>
            </a:r>
            <a:fld id="{B5333890-D46A-A140-BF6C-A63E13D07A2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978400" y="304800"/>
            <a:ext cx="7696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588"/>
            <a:r>
              <a:rPr lang="en-US" sz="4800" dirty="0" smtClean="0">
                <a:latin typeface="Georgia"/>
                <a:cs typeface="Georgia"/>
              </a:rPr>
              <a:t>Tools Required</a:t>
            </a:r>
            <a:endParaRPr lang="en-US" sz="4800" dirty="0">
              <a:latin typeface="Georgi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173272572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smtClean="0"/>
              <a:t>Slide # </a:t>
            </a:r>
            <a:fld id="{B5333890-D46A-A140-BF6C-A63E13D07A26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835400" y="228600"/>
            <a:ext cx="8991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588"/>
            <a:r>
              <a:rPr lang="en-US" sz="4800" dirty="0" smtClean="0">
                <a:latin typeface="Georgia"/>
                <a:cs typeface="Georgia"/>
              </a:rPr>
              <a:t>AEM project creation</a:t>
            </a:r>
            <a:endParaRPr lang="en-US" sz="4800" dirty="0">
              <a:latin typeface="Georgia"/>
              <a:cs typeface="Georgia"/>
            </a:endParaRPr>
          </a:p>
        </p:txBody>
      </p:sp>
      <p:sp useBgFill="1">
        <p:nvSpPr>
          <p:cNvPr id="11" name="Rectangle 10"/>
          <p:cNvSpPr/>
          <p:nvPr/>
        </p:nvSpPr>
        <p:spPr>
          <a:xfrm>
            <a:off x="1512889" y="1950605"/>
            <a:ext cx="9227206" cy="523220"/>
          </a:xfrm>
          <a:prstGeom prst="rect">
            <a:avLst/>
          </a:prstGeom>
          <a:ln>
            <a:solidFill>
              <a:schemeClr val="accent3">
                <a:shade val="95000"/>
                <a:satMod val="105000"/>
                <a:alpha val="14000"/>
              </a:schemeClr>
            </a:solidFill>
          </a:ln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en-GB" sz="2800" dirty="0" smtClean="0">
                <a:latin typeface="Eras Bold ITC" panose="020B0907030504020204" pitchFamily="34" charset="0"/>
              </a:rPr>
              <a:t>Generate AEM Project from Adobe AEM archetype</a:t>
            </a:r>
            <a:endParaRPr lang="en-GB" sz="2800" dirty="0">
              <a:latin typeface="Eras Bold ITC" panose="020B0907030504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526369" y="8458200"/>
            <a:ext cx="9232480" cy="26161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just"/>
            <a:r>
              <a:rPr lang="en-GB" sz="1100" smtClean="0"/>
              <a:t>project</a:t>
            </a:r>
            <a:endParaRPr lang="en-GB" sz="1100" b="1" dirty="0" smtClean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009" y="2485548"/>
            <a:ext cx="10363200" cy="5613399"/>
          </a:xfrm>
        </p:spPr>
      </p:pic>
    </p:spTree>
    <p:extLst>
      <p:ext uri="{BB962C8B-B14F-4D97-AF65-F5344CB8AC3E}">
        <p14:creationId xmlns:p14="http://schemas.microsoft.com/office/powerpoint/2010/main" val="346370073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smtClean="0"/>
              <a:t>Slide # </a:t>
            </a:r>
            <a:fld id="{B5333890-D46A-A140-BF6C-A63E13D07A26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835400" y="228600"/>
            <a:ext cx="8991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588"/>
            <a:r>
              <a:rPr lang="en-US" sz="4800" dirty="0" smtClean="0">
                <a:latin typeface="Georgia"/>
                <a:cs typeface="Georgia"/>
              </a:rPr>
              <a:t>AEM project creation</a:t>
            </a:r>
            <a:endParaRPr lang="en-US" sz="4800" dirty="0">
              <a:latin typeface="Georgia"/>
              <a:cs typeface="Georgia"/>
            </a:endParaRPr>
          </a:p>
        </p:txBody>
      </p:sp>
      <p:sp useBgFill="1">
        <p:nvSpPr>
          <p:cNvPr id="11" name="Rectangle 10"/>
          <p:cNvSpPr/>
          <p:nvPr/>
        </p:nvSpPr>
        <p:spPr>
          <a:xfrm>
            <a:off x="1512889" y="1950605"/>
            <a:ext cx="9227206" cy="523220"/>
          </a:xfrm>
          <a:prstGeom prst="rect">
            <a:avLst/>
          </a:prstGeom>
          <a:ln>
            <a:solidFill>
              <a:schemeClr val="accent3">
                <a:shade val="95000"/>
                <a:satMod val="105000"/>
                <a:alpha val="14000"/>
              </a:schemeClr>
            </a:solidFill>
          </a:ln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en-GB" sz="2800" dirty="0" smtClean="0">
                <a:latin typeface="Eras Bold ITC" panose="020B0907030504020204" pitchFamily="34" charset="0"/>
              </a:rPr>
              <a:t>Generate AEM Project from Adobe AEM archetype</a:t>
            </a:r>
            <a:endParaRPr lang="en-GB" sz="2800" dirty="0">
              <a:latin typeface="Eras Bold ITC" panose="020B0907030504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526369" y="8458200"/>
            <a:ext cx="9232480" cy="26161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just"/>
            <a:r>
              <a:rPr lang="en-GB" sz="1100" smtClean="0"/>
              <a:t>project</a:t>
            </a:r>
            <a:endParaRPr lang="en-GB" sz="1100" b="1" dirty="0" smtClean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209" y="2503133"/>
            <a:ext cx="10210800" cy="5530849"/>
          </a:xfrm>
        </p:spPr>
      </p:pic>
    </p:spTree>
    <p:extLst>
      <p:ext uri="{BB962C8B-B14F-4D97-AF65-F5344CB8AC3E}">
        <p14:creationId xmlns:p14="http://schemas.microsoft.com/office/powerpoint/2010/main" val="1116726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smtClean="0"/>
              <a:t>Slide # </a:t>
            </a:r>
            <a:fld id="{B5333890-D46A-A140-BF6C-A63E13D07A26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835400" y="228600"/>
            <a:ext cx="8991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588"/>
            <a:r>
              <a:rPr lang="en-US" sz="4800" dirty="0" smtClean="0">
                <a:latin typeface="Georgia"/>
                <a:cs typeface="Georgia"/>
              </a:rPr>
              <a:t>AEM project creation</a:t>
            </a:r>
            <a:endParaRPr lang="en-US" sz="4800" dirty="0">
              <a:latin typeface="Georgia"/>
              <a:cs typeface="Georgia"/>
            </a:endParaRPr>
          </a:p>
        </p:txBody>
      </p:sp>
      <p:sp useBgFill="1">
        <p:nvSpPr>
          <p:cNvPr id="11" name="Rectangle 10"/>
          <p:cNvSpPr/>
          <p:nvPr/>
        </p:nvSpPr>
        <p:spPr>
          <a:xfrm>
            <a:off x="1512889" y="1950605"/>
            <a:ext cx="9227206" cy="523220"/>
          </a:xfrm>
          <a:prstGeom prst="rect">
            <a:avLst/>
          </a:prstGeom>
          <a:ln>
            <a:solidFill>
              <a:schemeClr val="accent3">
                <a:shade val="95000"/>
                <a:satMod val="105000"/>
                <a:alpha val="14000"/>
              </a:schemeClr>
            </a:solidFill>
          </a:ln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en-GB" sz="2800" dirty="0" smtClean="0">
                <a:latin typeface="Eras Bold ITC" panose="020B0907030504020204" pitchFamily="34" charset="0"/>
              </a:rPr>
              <a:t>Generate AEM Project from Adobe AEM archetype</a:t>
            </a:r>
            <a:endParaRPr lang="en-GB" sz="2800" dirty="0">
              <a:latin typeface="Eras Bold ITC" panose="020B0907030504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526369" y="8458200"/>
            <a:ext cx="9232480" cy="26161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just"/>
            <a:r>
              <a:rPr lang="en-GB" sz="1100" smtClean="0"/>
              <a:t>project</a:t>
            </a:r>
            <a:endParaRPr lang="en-GB" sz="1100" b="1" dirty="0" smtClean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892" y="2473825"/>
            <a:ext cx="10363200" cy="5613399"/>
          </a:xfrm>
        </p:spPr>
      </p:pic>
    </p:spTree>
    <p:extLst>
      <p:ext uri="{BB962C8B-B14F-4D97-AF65-F5344CB8AC3E}">
        <p14:creationId xmlns:p14="http://schemas.microsoft.com/office/powerpoint/2010/main" val="219292655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smtClean="0"/>
              <a:t>Slide # </a:t>
            </a:r>
            <a:fld id="{B5333890-D46A-A140-BF6C-A63E13D07A26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835400" y="228600"/>
            <a:ext cx="8991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588"/>
            <a:r>
              <a:rPr lang="en-US" sz="4800" dirty="0" smtClean="0">
                <a:latin typeface="Georgia"/>
                <a:cs typeface="Georgia"/>
              </a:rPr>
              <a:t>AEM project creation</a:t>
            </a:r>
            <a:endParaRPr lang="en-US" sz="4800" dirty="0">
              <a:latin typeface="Georgia"/>
              <a:cs typeface="Georgia"/>
            </a:endParaRPr>
          </a:p>
        </p:txBody>
      </p:sp>
      <p:sp useBgFill="1">
        <p:nvSpPr>
          <p:cNvPr id="11" name="Rectangle 10"/>
          <p:cNvSpPr/>
          <p:nvPr/>
        </p:nvSpPr>
        <p:spPr>
          <a:xfrm>
            <a:off x="1512889" y="1950605"/>
            <a:ext cx="9227206" cy="523220"/>
          </a:xfrm>
          <a:prstGeom prst="rect">
            <a:avLst/>
          </a:prstGeom>
          <a:ln>
            <a:solidFill>
              <a:schemeClr val="accent3">
                <a:shade val="95000"/>
                <a:satMod val="105000"/>
                <a:alpha val="14000"/>
              </a:schemeClr>
            </a:solidFill>
          </a:ln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en-GB" sz="2800" dirty="0" smtClean="0">
                <a:latin typeface="Eras Bold ITC" panose="020B0907030504020204" pitchFamily="34" charset="0"/>
              </a:rPr>
              <a:t>Generate AEM Project from Adobe AEM archetype</a:t>
            </a:r>
            <a:endParaRPr lang="en-GB" sz="2800" dirty="0">
              <a:latin typeface="Eras Bold ITC" panose="020B0907030504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526369" y="8458200"/>
            <a:ext cx="9232480" cy="26161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just"/>
            <a:r>
              <a:rPr lang="en-GB" sz="1100" smtClean="0"/>
              <a:t>project</a:t>
            </a:r>
            <a:endParaRPr lang="en-GB" sz="1100" b="1" dirty="0" smtClean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2889" y="2716307"/>
            <a:ext cx="9601200" cy="5200649"/>
          </a:xfrm>
        </p:spPr>
      </p:pic>
    </p:spTree>
    <p:extLst>
      <p:ext uri="{BB962C8B-B14F-4D97-AF65-F5344CB8AC3E}">
        <p14:creationId xmlns:p14="http://schemas.microsoft.com/office/powerpoint/2010/main" val="363813149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smtClean="0"/>
              <a:t>Slide # </a:t>
            </a:r>
            <a:fld id="{B5333890-D46A-A140-BF6C-A63E13D07A26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835400" y="228600"/>
            <a:ext cx="8991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588"/>
            <a:r>
              <a:rPr lang="en-US" sz="4800" dirty="0" smtClean="0">
                <a:latin typeface="Georgia"/>
                <a:cs typeface="Georgia"/>
              </a:rPr>
              <a:t>AEM project creation</a:t>
            </a:r>
            <a:endParaRPr lang="en-US" sz="4800" dirty="0">
              <a:latin typeface="Georgia"/>
              <a:cs typeface="Georgia"/>
            </a:endParaRPr>
          </a:p>
        </p:txBody>
      </p:sp>
      <p:sp useBgFill="1">
        <p:nvSpPr>
          <p:cNvPr id="11" name="Rectangle 10"/>
          <p:cNvSpPr/>
          <p:nvPr/>
        </p:nvSpPr>
        <p:spPr>
          <a:xfrm>
            <a:off x="1512889" y="1950605"/>
            <a:ext cx="9227206" cy="523220"/>
          </a:xfrm>
          <a:prstGeom prst="rect">
            <a:avLst/>
          </a:prstGeom>
          <a:ln>
            <a:solidFill>
              <a:schemeClr val="accent3">
                <a:shade val="95000"/>
                <a:satMod val="105000"/>
                <a:alpha val="14000"/>
              </a:schemeClr>
            </a:solidFill>
          </a:ln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en-GB" sz="2800" dirty="0" smtClean="0">
                <a:latin typeface="Eras Bold ITC" panose="020B0907030504020204" pitchFamily="34" charset="0"/>
              </a:rPr>
              <a:t>Generate AEM Project from Adobe AEM archetype</a:t>
            </a:r>
            <a:endParaRPr lang="en-GB" sz="2800" dirty="0">
              <a:latin typeface="Eras Bold ITC" panose="020B0907030504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526369" y="8458200"/>
            <a:ext cx="9232480" cy="26161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just"/>
            <a:r>
              <a:rPr lang="en-GB" sz="1100" smtClean="0"/>
              <a:t>project</a:t>
            </a:r>
            <a:endParaRPr lang="en-GB" sz="1100" b="1" dirty="0" smtClean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809" y="2710446"/>
            <a:ext cx="9753600" cy="5283199"/>
          </a:xfrm>
        </p:spPr>
      </p:pic>
    </p:spTree>
    <p:extLst>
      <p:ext uri="{BB962C8B-B14F-4D97-AF65-F5344CB8AC3E}">
        <p14:creationId xmlns:p14="http://schemas.microsoft.com/office/powerpoint/2010/main" val="332863787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smtClean="0"/>
              <a:t>Slide # </a:t>
            </a:r>
            <a:fld id="{B5333890-D46A-A140-BF6C-A63E13D07A26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835400" y="228600"/>
            <a:ext cx="8991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588"/>
            <a:r>
              <a:rPr lang="en-US" sz="4800" dirty="0" smtClean="0">
                <a:latin typeface="Georgia"/>
                <a:cs typeface="Georgia"/>
              </a:rPr>
              <a:t>AEM project creation</a:t>
            </a:r>
            <a:endParaRPr lang="en-US" sz="4800" dirty="0">
              <a:latin typeface="Georgia"/>
              <a:cs typeface="Georgia"/>
            </a:endParaRPr>
          </a:p>
        </p:txBody>
      </p:sp>
      <p:sp useBgFill="1">
        <p:nvSpPr>
          <p:cNvPr id="11" name="Rectangle 10"/>
          <p:cNvSpPr/>
          <p:nvPr/>
        </p:nvSpPr>
        <p:spPr>
          <a:xfrm>
            <a:off x="1512889" y="1950605"/>
            <a:ext cx="9227206" cy="523220"/>
          </a:xfrm>
          <a:prstGeom prst="rect">
            <a:avLst/>
          </a:prstGeom>
          <a:ln>
            <a:solidFill>
              <a:schemeClr val="accent3">
                <a:shade val="95000"/>
                <a:satMod val="105000"/>
                <a:alpha val="14000"/>
              </a:schemeClr>
            </a:solidFill>
          </a:ln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en-GB" sz="2800" dirty="0" smtClean="0">
                <a:latin typeface="Eras Bold ITC" panose="020B0907030504020204" pitchFamily="34" charset="0"/>
              </a:rPr>
              <a:t>Generate AEM Project from Adobe AEM archetype</a:t>
            </a:r>
            <a:endParaRPr lang="en-GB" sz="2800" dirty="0">
              <a:latin typeface="Eras Bold ITC" panose="020B0907030504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526369" y="8458200"/>
            <a:ext cx="9232480" cy="26161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just"/>
            <a:r>
              <a:rPr lang="en-GB" sz="1100" smtClean="0"/>
              <a:t>project</a:t>
            </a:r>
            <a:endParaRPr lang="en-GB" sz="1100" b="1" dirty="0" smtClean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6525" y="2895600"/>
            <a:ext cx="8659934" cy="4690797"/>
          </a:xfrm>
        </p:spPr>
      </p:pic>
    </p:spTree>
    <p:extLst>
      <p:ext uri="{BB962C8B-B14F-4D97-AF65-F5344CB8AC3E}">
        <p14:creationId xmlns:p14="http://schemas.microsoft.com/office/powerpoint/2010/main" val="41541443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smtClean="0"/>
              <a:t>Slide # </a:t>
            </a:r>
            <a:fld id="{B5333890-D46A-A140-BF6C-A63E13D07A26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835400" y="228600"/>
            <a:ext cx="8991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588"/>
            <a:r>
              <a:rPr lang="en-US" sz="4800" dirty="0" smtClean="0">
                <a:latin typeface="Georgia"/>
                <a:cs typeface="Georgia"/>
              </a:rPr>
              <a:t>AEM project creation</a:t>
            </a:r>
            <a:endParaRPr lang="en-US" sz="4800" dirty="0">
              <a:latin typeface="Georgia"/>
              <a:cs typeface="Georgia"/>
            </a:endParaRPr>
          </a:p>
        </p:txBody>
      </p:sp>
      <p:sp useBgFill="1">
        <p:nvSpPr>
          <p:cNvPr id="11" name="Rectangle 10"/>
          <p:cNvSpPr/>
          <p:nvPr/>
        </p:nvSpPr>
        <p:spPr>
          <a:xfrm>
            <a:off x="1512889" y="1950605"/>
            <a:ext cx="9227206" cy="523220"/>
          </a:xfrm>
          <a:prstGeom prst="rect">
            <a:avLst/>
          </a:prstGeom>
          <a:ln>
            <a:solidFill>
              <a:schemeClr val="accent3">
                <a:shade val="95000"/>
                <a:satMod val="105000"/>
                <a:alpha val="14000"/>
              </a:schemeClr>
            </a:solidFill>
          </a:ln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en-GB" sz="2800" dirty="0" smtClean="0">
                <a:latin typeface="Eras Bold ITC" panose="020B0907030504020204" pitchFamily="34" charset="0"/>
              </a:rPr>
              <a:t>Generate AEM Project from Adobe AEM archetype</a:t>
            </a:r>
            <a:endParaRPr lang="en-GB" sz="2800" dirty="0">
              <a:latin typeface="Eras Bold ITC" panose="020B0907030504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526369" y="8458200"/>
            <a:ext cx="9232480" cy="26161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just"/>
            <a:r>
              <a:rPr lang="en-GB" sz="1100" smtClean="0"/>
              <a:t>project</a:t>
            </a:r>
            <a:endParaRPr lang="en-GB" sz="1100" b="1" dirty="0" smtClean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3992" y="2745615"/>
            <a:ext cx="9525000" cy="5159374"/>
          </a:xfrm>
        </p:spPr>
      </p:pic>
    </p:spTree>
    <p:extLst>
      <p:ext uri="{BB962C8B-B14F-4D97-AF65-F5344CB8AC3E}">
        <p14:creationId xmlns:p14="http://schemas.microsoft.com/office/powerpoint/2010/main" val="354832675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smtClean="0"/>
              <a:t>Slide # </a:t>
            </a:r>
            <a:fld id="{B5333890-D46A-A140-BF6C-A63E13D07A26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835400" y="228600"/>
            <a:ext cx="8991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588"/>
            <a:r>
              <a:rPr lang="en-US" sz="4800" dirty="0" smtClean="0">
                <a:latin typeface="Georgia"/>
                <a:cs typeface="Georgia"/>
              </a:rPr>
              <a:t>AEM project creation</a:t>
            </a:r>
            <a:endParaRPr lang="en-US" sz="4800" dirty="0">
              <a:latin typeface="Georgia"/>
              <a:cs typeface="Georgia"/>
            </a:endParaRPr>
          </a:p>
        </p:txBody>
      </p:sp>
      <p:sp useBgFill="1">
        <p:nvSpPr>
          <p:cNvPr id="11" name="Rectangle 10"/>
          <p:cNvSpPr/>
          <p:nvPr/>
        </p:nvSpPr>
        <p:spPr>
          <a:xfrm>
            <a:off x="1512889" y="1950605"/>
            <a:ext cx="9227206" cy="523220"/>
          </a:xfrm>
          <a:prstGeom prst="rect">
            <a:avLst/>
          </a:prstGeom>
          <a:ln>
            <a:solidFill>
              <a:schemeClr val="accent3">
                <a:shade val="95000"/>
                <a:satMod val="105000"/>
                <a:alpha val="14000"/>
              </a:schemeClr>
            </a:solidFill>
          </a:ln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en-GB" sz="2800" dirty="0" smtClean="0">
                <a:latin typeface="Eras Bold ITC" panose="020B0907030504020204" pitchFamily="34" charset="0"/>
              </a:rPr>
              <a:t>Generate AEM Project from Adobe AEM archetype</a:t>
            </a:r>
            <a:endParaRPr lang="en-GB" sz="2800" dirty="0">
              <a:latin typeface="Eras Bold ITC" panose="020B0907030504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526369" y="8458200"/>
            <a:ext cx="9232480" cy="26161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just"/>
            <a:r>
              <a:rPr lang="en-GB" sz="1100" smtClean="0"/>
              <a:t>project</a:t>
            </a:r>
            <a:endParaRPr lang="en-GB" sz="1100" b="1" dirty="0" smtClean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192" y="2473825"/>
            <a:ext cx="10134600" cy="5489574"/>
          </a:xfrm>
        </p:spPr>
      </p:pic>
    </p:spTree>
    <p:extLst>
      <p:ext uri="{BB962C8B-B14F-4D97-AF65-F5344CB8AC3E}">
        <p14:creationId xmlns:p14="http://schemas.microsoft.com/office/powerpoint/2010/main" val="12048987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smtClean="0"/>
              <a:t>Slide # </a:t>
            </a:r>
            <a:fld id="{B5333890-D46A-A140-BF6C-A63E13D07A26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835400" y="228600"/>
            <a:ext cx="8991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588"/>
            <a:r>
              <a:rPr lang="en-US" sz="4800" dirty="0" smtClean="0">
                <a:latin typeface="Georgia"/>
                <a:cs typeface="Georgia"/>
              </a:rPr>
              <a:t>AEM project creation</a:t>
            </a:r>
            <a:endParaRPr lang="en-US" sz="4800" dirty="0">
              <a:latin typeface="Georgia"/>
              <a:cs typeface="Georgia"/>
            </a:endParaRPr>
          </a:p>
        </p:txBody>
      </p:sp>
      <p:sp useBgFill="1">
        <p:nvSpPr>
          <p:cNvPr id="11" name="Rectangle 10"/>
          <p:cNvSpPr/>
          <p:nvPr/>
        </p:nvSpPr>
        <p:spPr>
          <a:xfrm>
            <a:off x="1512889" y="1950605"/>
            <a:ext cx="9227206" cy="523220"/>
          </a:xfrm>
          <a:prstGeom prst="rect">
            <a:avLst/>
          </a:prstGeom>
          <a:ln>
            <a:solidFill>
              <a:schemeClr val="accent3">
                <a:shade val="95000"/>
                <a:satMod val="105000"/>
                <a:alpha val="14000"/>
              </a:schemeClr>
            </a:solidFill>
          </a:ln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en-GB" sz="2800" dirty="0" smtClean="0">
                <a:latin typeface="Eras Bold ITC" panose="020B0907030504020204" pitchFamily="34" charset="0"/>
              </a:rPr>
              <a:t>Generate AEM Project from Adobe AEM archetype</a:t>
            </a:r>
            <a:endParaRPr lang="en-GB" sz="2800" dirty="0">
              <a:latin typeface="Eras Bold ITC" panose="020B0907030504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526369" y="8458200"/>
            <a:ext cx="9232480" cy="26161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just"/>
            <a:r>
              <a:rPr lang="en-GB" sz="1100" smtClean="0"/>
              <a:t>project</a:t>
            </a:r>
            <a:endParaRPr lang="en-GB" sz="1100" b="1" dirty="0" smtClean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6600" y="2967209"/>
            <a:ext cx="7531517" cy="4041594"/>
          </a:xfrm>
        </p:spPr>
      </p:pic>
    </p:spTree>
    <p:extLst>
      <p:ext uri="{BB962C8B-B14F-4D97-AF65-F5344CB8AC3E}">
        <p14:creationId xmlns:p14="http://schemas.microsoft.com/office/powerpoint/2010/main" val="265545913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smtClean="0"/>
              <a:t>Slide # </a:t>
            </a:r>
            <a:fld id="{B5333890-D46A-A140-BF6C-A63E13D07A26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835400" y="228600"/>
            <a:ext cx="8991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588"/>
            <a:r>
              <a:rPr lang="en-US" sz="4800" dirty="0" smtClean="0">
                <a:latin typeface="Georgia"/>
                <a:cs typeface="Georgia"/>
              </a:rPr>
              <a:t>AEM project creation</a:t>
            </a:r>
            <a:endParaRPr lang="en-US" sz="4800" dirty="0">
              <a:latin typeface="Georgia"/>
              <a:cs typeface="Georgia"/>
            </a:endParaRPr>
          </a:p>
        </p:txBody>
      </p:sp>
      <p:sp useBgFill="1">
        <p:nvSpPr>
          <p:cNvPr id="11" name="Rectangle 10"/>
          <p:cNvSpPr/>
          <p:nvPr/>
        </p:nvSpPr>
        <p:spPr>
          <a:xfrm>
            <a:off x="1512889" y="1950605"/>
            <a:ext cx="9227206" cy="523220"/>
          </a:xfrm>
          <a:prstGeom prst="rect">
            <a:avLst/>
          </a:prstGeom>
          <a:ln>
            <a:solidFill>
              <a:schemeClr val="accent3">
                <a:shade val="95000"/>
                <a:satMod val="105000"/>
                <a:alpha val="14000"/>
              </a:schemeClr>
            </a:solidFill>
          </a:ln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en-GB" sz="2800" dirty="0" smtClean="0">
                <a:latin typeface="Eras Bold ITC" panose="020B0907030504020204" pitchFamily="34" charset="0"/>
              </a:rPr>
              <a:t>Generate AEM Project from Adobe AEM archetype</a:t>
            </a:r>
            <a:endParaRPr lang="en-GB" sz="2800" dirty="0">
              <a:latin typeface="Eras Bold ITC" panose="020B0907030504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526369" y="8458200"/>
            <a:ext cx="9232480" cy="26161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just"/>
            <a:r>
              <a:rPr lang="en-GB" sz="1100" smtClean="0"/>
              <a:t>project</a:t>
            </a:r>
            <a:endParaRPr lang="en-GB" sz="1100" b="1" dirty="0" smtClean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1800" y="3441343"/>
            <a:ext cx="8552776" cy="3541050"/>
          </a:xfrm>
        </p:spPr>
      </p:pic>
    </p:spTree>
    <p:extLst>
      <p:ext uri="{BB962C8B-B14F-4D97-AF65-F5344CB8AC3E}">
        <p14:creationId xmlns:p14="http://schemas.microsoft.com/office/powerpoint/2010/main" val="314385128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19100" y="1524000"/>
            <a:ext cx="12103100" cy="7315200"/>
          </a:xfrm>
        </p:spPr>
        <p:txBody>
          <a:bodyPr/>
          <a:lstStyle/>
          <a:p>
            <a:r>
              <a:rPr lang="en-US" dirty="0" smtClean="0"/>
              <a:t>AEM Public Repository is added to Maven profile</a:t>
            </a:r>
          </a:p>
          <a:p>
            <a:r>
              <a:rPr lang="en-US" dirty="0" smtClean="0"/>
              <a:t>Please use Maven 3.2.5 specific to your platform, other versions are having some bug</a:t>
            </a:r>
          </a:p>
          <a:p>
            <a:r>
              <a:rPr lang="en-US" dirty="0" smtClean="0"/>
              <a:t>Check that Maven’s Environment variables are set properly, </a:t>
            </a:r>
          </a:p>
          <a:p>
            <a:pPr lvl="2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PATH</a:t>
            </a:r>
          </a:p>
          <a:p>
            <a:pPr lvl="2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JAVA_HOME</a:t>
            </a:r>
          </a:p>
          <a:p>
            <a:pPr lvl="2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M2_HOME</a:t>
            </a:r>
          </a:p>
          <a:p>
            <a:pPr lvl="2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M2</a:t>
            </a:r>
          </a:p>
          <a:p>
            <a:pPr lvl="1"/>
            <a:r>
              <a:rPr lang="en-US" dirty="0" smtClean="0"/>
              <a:t>Check vault Configuration properly and set its path in </a:t>
            </a:r>
            <a:r>
              <a:rPr lang="en-US" dirty="0" err="1" smtClean="0"/>
              <a:t>env-var</a:t>
            </a:r>
            <a:endParaRPr lang="en-US" dirty="0" smtClean="0"/>
          </a:p>
          <a:p>
            <a:pPr lvl="2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PATH</a:t>
            </a:r>
            <a:endParaRPr lang="en-US" dirty="0"/>
          </a:p>
          <a:p>
            <a:pPr lvl="1"/>
            <a:r>
              <a:rPr lang="en-US" u="sng" dirty="0" smtClean="0"/>
              <a:t>Type to check current version: </a:t>
            </a:r>
          </a:p>
          <a:p>
            <a:pPr marL="220663" lvl="1" indent="0">
              <a:buNone/>
            </a:pPr>
            <a:r>
              <a:rPr lang="en-US" dirty="0">
                <a:latin typeface="Eras Light ITC" panose="020B0402030504020804" pitchFamily="34" charset="0"/>
              </a:rPr>
              <a:t>	</a:t>
            </a:r>
            <a:r>
              <a:rPr lang="en-US" dirty="0" err="1" smtClean="0">
                <a:latin typeface="Eras Light ITC" panose="020B0402030504020804" pitchFamily="34" charset="0"/>
              </a:rPr>
              <a:t>mvn</a:t>
            </a:r>
            <a:r>
              <a:rPr lang="en-US" dirty="0" smtClean="0">
                <a:latin typeface="Eras Light ITC" panose="020B0402030504020804" pitchFamily="34" charset="0"/>
              </a:rPr>
              <a:t> –version </a:t>
            </a:r>
          </a:p>
          <a:p>
            <a:pPr marL="220663" lvl="1" indent="0">
              <a:buNone/>
            </a:pPr>
            <a:r>
              <a:rPr lang="en-US" dirty="0">
                <a:latin typeface="Eras Light ITC" panose="020B0402030504020804" pitchFamily="34" charset="0"/>
              </a:rPr>
              <a:t>	</a:t>
            </a:r>
            <a:r>
              <a:rPr lang="en-US" dirty="0" err="1" smtClean="0">
                <a:latin typeface="Eras Light ITC" panose="020B0402030504020804" pitchFamily="34" charset="0"/>
              </a:rPr>
              <a:t>vlt</a:t>
            </a:r>
            <a:r>
              <a:rPr lang="en-US" dirty="0" smtClean="0">
                <a:latin typeface="Eras Light ITC" panose="020B0402030504020804" pitchFamily="34" charset="0"/>
              </a:rPr>
              <a:t> -v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smtClean="0"/>
              <a:t>Slide # </a:t>
            </a:r>
            <a:fld id="{B5333890-D46A-A140-BF6C-A63E13D07A26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978400" y="304800"/>
            <a:ext cx="7696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588"/>
            <a:r>
              <a:rPr lang="en-US" sz="4800" dirty="0" smtClean="0">
                <a:latin typeface="Georgia"/>
                <a:cs typeface="Georgia"/>
              </a:rPr>
              <a:t>Prerequisites</a:t>
            </a:r>
            <a:endParaRPr lang="en-US" sz="4800" dirty="0">
              <a:latin typeface="Georgi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58156765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smtClean="0"/>
              <a:t>Slide # </a:t>
            </a:r>
            <a:fld id="{B5333890-D46A-A140-BF6C-A63E13D07A26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835400" y="228600"/>
            <a:ext cx="8991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588"/>
            <a:r>
              <a:rPr lang="en-US" sz="4800" dirty="0" smtClean="0">
                <a:latin typeface="Georgia"/>
                <a:cs typeface="Georgia"/>
              </a:rPr>
              <a:t>AEM project creation</a:t>
            </a:r>
            <a:endParaRPr lang="en-US" sz="4800" dirty="0">
              <a:latin typeface="Georgia"/>
              <a:cs typeface="Georgia"/>
            </a:endParaRPr>
          </a:p>
        </p:txBody>
      </p:sp>
      <p:sp useBgFill="1">
        <p:nvSpPr>
          <p:cNvPr id="11" name="Rectangle 10"/>
          <p:cNvSpPr/>
          <p:nvPr/>
        </p:nvSpPr>
        <p:spPr>
          <a:xfrm>
            <a:off x="1512889" y="1950605"/>
            <a:ext cx="9227206" cy="523220"/>
          </a:xfrm>
          <a:prstGeom prst="rect">
            <a:avLst/>
          </a:prstGeom>
          <a:ln>
            <a:solidFill>
              <a:schemeClr val="accent3">
                <a:shade val="95000"/>
                <a:satMod val="105000"/>
                <a:alpha val="14000"/>
              </a:schemeClr>
            </a:solidFill>
          </a:ln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en-GB" sz="2800" dirty="0" smtClean="0">
                <a:latin typeface="Eras Bold ITC" panose="020B0907030504020204" pitchFamily="34" charset="0"/>
              </a:rPr>
              <a:t>Generate AEM Project from Adobe AEM archetype</a:t>
            </a:r>
            <a:endParaRPr lang="en-GB" sz="2800" dirty="0">
              <a:latin typeface="Eras Bold ITC" panose="020B0907030504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526369" y="8458200"/>
            <a:ext cx="9232480" cy="26161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just"/>
            <a:r>
              <a:rPr lang="en-GB" sz="1100" smtClean="0"/>
              <a:t>project</a:t>
            </a:r>
            <a:endParaRPr lang="en-GB" sz="1100" b="1" dirty="0" smtClean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4590" y="3364833"/>
            <a:ext cx="8724013" cy="3162454"/>
          </a:xfrm>
        </p:spPr>
      </p:pic>
    </p:spTree>
    <p:extLst>
      <p:ext uri="{BB962C8B-B14F-4D97-AF65-F5344CB8AC3E}">
        <p14:creationId xmlns:p14="http://schemas.microsoft.com/office/powerpoint/2010/main" val="184634735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smtClean="0"/>
              <a:t>Slide # </a:t>
            </a:r>
            <a:fld id="{B5333890-D46A-A140-BF6C-A63E13D07A26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835400" y="228600"/>
            <a:ext cx="8991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588"/>
            <a:r>
              <a:rPr lang="en-US" sz="4800" dirty="0" smtClean="0">
                <a:latin typeface="Georgia"/>
                <a:cs typeface="Georgia"/>
              </a:rPr>
              <a:t>AEM project creation</a:t>
            </a:r>
            <a:endParaRPr lang="en-US" sz="4800" dirty="0">
              <a:latin typeface="Georgia"/>
              <a:cs typeface="Georgia"/>
            </a:endParaRPr>
          </a:p>
        </p:txBody>
      </p:sp>
      <p:sp useBgFill="1">
        <p:nvSpPr>
          <p:cNvPr id="11" name="Rectangle 10"/>
          <p:cNvSpPr/>
          <p:nvPr/>
        </p:nvSpPr>
        <p:spPr>
          <a:xfrm>
            <a:off x="1512889" y="1950605"/>
            <a:ext cx="9227206" cy="523220"/>
          </a:xfrm>
          <a:prstGeom prst="rect">
            <a:avLst/>
          </a:prstGeom>
          <a:ln>
            <a:solidFill>
              <a:schemeClr val="accent3">
                <a:shade val="95000"/>
                <a:satMod val="105000"/>
                <a:alpha val="14000"/>
              </a:schemeClr>
            </a:solidFill>
          </a:ln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en-GB" sz="2800" dirty="0" smtClean="0">
                <a:latin typeface="Eras Bold ITC" panose="020B0907030504020204" pitchFamily="34" charset="0"/>
              </a:rPr>
              <a:t>Generate AEM Project from Adobe AEM archetype</a:t>
            </a:r>
            <a:endParaRPr lang="en-GB" sz="2800" dirty="0">
              <a:latin typeface="Eras Bold ITC" panose="020B0907030504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526369" y="8458200"/>
            <a:ext cx="9232480" cy="26161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just"/>
            <a:r>
              <a:rPr lang="en-GB" sz="1100" smtClean="0"/>
              <a:t>project</a:t>
            </a:r>
            <a:endParaRPr lang="en-GB" sz="1100" b="1" dirty="0" smtClean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800" y="2600731"/>
            <a:ext cx="9982200" cy="5614987"/>
          </a:xfrm>
        </p:spPr>
      </p:pic>
    </p:spTree>
    <p:extLst>
      <p:ext uri="{BB962C8B-B14F-4D97-AF65-F5344CB8AC3E}">
        <p14:creationId xmlns:p14="http://schemas.microsoft.com/office/powerpoint/2010/main" val="248465155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smtClean="0"/>
              <a:t>Slide # </a:t>
            </a:r>
            <a:fld id="{B5333890-D46A-A140-BF6C-A63E13D07A26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835400" y="228600"/>
            <a:ext cx="8991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588"/>
            <a:r>
              <a:rPr lang="en-US" sz="4800" dirty="0" smtClean="0">
                <a:latin typeface="Georgia"/>
                <a:cs typeface="Georgia"/>
              </a:rPr>
              <a:t>AEM project creation</a:t>
            </a:r>
            <a:endParaRPr lang="en-US" sz="4800" dirty="0">
              <a:latin typeface="Georgia"/>
              <a:cs typeface="Georgia"/>
            </a:endParaRPr>
          </a:p>
        </p:txBody>
      </p:sp>
      <p:sp useBgFill="1">
        <p:nvSpPr>
          <p:cNvPr id="11" name="Rectangle 10"/>
          <p:cNvSpPr/>
          <p:nvPr/>
        </p:nvSpPr>
        <p:spPr>
          <a:xfrm>
            <a:off x="1512889" y="1950605"/>
            <a:ext cx="9227206" cy="523220"/>
          </a:xfrm>
          <a:prstGeom prst="rect">
            <a:avLst/>
          </a:prstGeom>
          <a:ln>
            <a:solidFill>
              <a:schemeClr val="accent3">
                <a:shade val="95000"/>
                <a:satMod val="105000"/>
                <a:alpha val="14000"/>
              </a:schemeClr>
            </a:solidFill>
          </a:ln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en-GB" sz="2800" dirty="0" smtClean="0">
                <a:latin typeface="Eras Bold ITC" panose="020B0907030504020204" pitchFamily="34" charset="0"/>
              </a:rPr>
              <a:t>Generate AEM Project from Adobe AEM archetype</a:t>
            </a:r>
            <a:endParaRPr lang="en-GB" sz="2800" dirty="0">
              <a:latin typeface="Eras Bold ITC" panose="020B0907030504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526369" y="8458200"/>
            <a:ext cx="9232480" cy="26161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just"/>
            <a:r>
              <a:rPr lang="en-GB" sz="1100" smtClean="0"/>
              <a:t>project</a:t>
            </a:r>
            <a:endParaRPr lang="en-GB" sz="1100" b="1" dirty="0" smtClean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00" y="2673378"/>
            <a:ext cx="4683485" cy="5513032"/>
          </a:xfrm>
        </p:spPr>
      </p:pic>
    </p:spTree>
    <p:extLst>
      <p:ext uri="{BB962C8B-B14F-4D97-AF65-F5344CB8AC3E}">
        <p14:creationId xmlns:p14="http://schemas.microsoft.com/office/powerpoint/2010/main" val="6274995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smtClean="0"/>
              <a:t>Slide # </a:t>
            </a:r>
            <a:fld id="{B5333890-D46A-A140-BF6C-A63E13D07A26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835400" y="228600"/>
            <a:ext cx="8991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588"/>
            <a:r>
              <a:rPr lang="en-US" sz="4800" dirty="0" smtClean="0">
                <a:latin typeface="Georgia"/>
                <a:cs typeface="Georgia"/>
              </a:rPr>
              <a:t>AEM project creation</a:t>
            </a:r>
            <a:endParaRPr lang="en-US" sz="4800" dirty="0">
              <a:latin typeface="Georgia"/>
              <a:cs typeface="Georgia"/>
            </a:endParaRPr>
          </a:p>
        </p:txBody>
      </p:sp>
      <p:sp useBgFill="1">
        <p:nvSpPr>
          <p:cNvPr id="11" name="Rectangle 10"/>
          <p:cNvSpPr/>
          <p:nvPr/>
        </p:nvSpPr>
        <p:spPr>
          <a:xfrm>
            <a:off x="1512889" y="1950605"/>
            <a:ext cx="9227206" cy="523220"/>
          </a:xfrm>
          <a:prstGeom prst="rect">
            <a:avLst/>
          </a:prstGeom>
          <a:ln>
            <a:solidFill>
              <a:schemeClr val="accent3">
                <a:shade val="95000"/>
                <a:satMod val="105000"/>
                <a:alpha val="14000"/>
              </a:schemeClr>
            </a:solidFill>
          </a:ln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en-GB" sz="2800" dirty="0" smtClean="0">
                <a:latin typeface="Eras Bold ITC" panose="020B0907030504020204" pitchFamily="34" charset="0"/>
              </a:rPr>
              <a:t>Generate AEM Project from Adobe AEM archetype</a:t>
            </a:r>
            <a:endParaRPr lang="en-GB" sz="2800" dirty="0">
              <a:latin typeface="Eras Bold ITC" panose="020B0907030504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526369" y="8458200"/>
            <a:ext cx="9232480" cy="26161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just"/>
            <a:r>
              <a:rPr lang="en-GB" sz="1100" smtClean="0"/>
              <a:t>project</a:t>
            </a:r>
            <a:endParaRPr lang="en-GB" sz="1100" b="1" dirty="0" smtClean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400" y="2572794"/>
            <a:ext cx="10287000" cy="5786437"/>
          </a:xfrm>
        </p:spPr>
      </p:pic>
    </p:spTree>
    <p:extLst>
      <p:ext uri="{BB962C8B-B14F-4D97-AF65-F5344CB8AC3E}">
        <p14:creationId xmlns:p14="http://schemas.microsoft.com/office/powerpoint/2010/main" val="419776554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smtClean="0"/>
              <a:t>Slide # </a:t>
            </a:r>
            <a:fld id="{B5333890-D46A-A140-BF6C-A63E13D07A26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835400" y="228600"/>
            <a:ext cx="8991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588"/>
            <a:r>
              <a:rPr lang="en-US" sz="4800" dirty="0" smtClean="0">
                <a:latin typeface="Georgia"/>
                <a:cs typeface="Georgia"/>
              </a:rPr>
              <a:t>AEM project creation</a:t>
            </a:r>
            <a:endParaRPr lang="en-US" sz="4800" dirty="0">
              <a:latin typeface="Georgia"/>
              <a:cs typeface="Georgia"/>
            </a:endParaRPr>
          </a:p>
        </p:txBody>
      </p:sp>
      <p:sp useBgFill="1">
        <p:nvSpPr>
          <p:cNvPr id="11" name="Rectangle 10"/>
          <p:cNvSpPr/>
          <p:nvPr/>
        </p:nvSpPr>
        <p:spPr>
          <a:xfrm>
            <a:off x="1512889" y="1950605"/>
            <a:ext cx="9227206" cy="523220"/>
          </a:xfrm>
          <a:prstGeom prst="rect">
            <a:avLst/>
          </a:prstGeom>
          <a:ln>
            <a:solidFill>
              <a:schemeClr val="accent3">
                <a:shade val="95000"/>
                <a:satMod val="105000"/>
                <a:alpha val="14000"/>
              </a:schemeClr>
            </a:solidFill>
          </a:ln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en-GB" sz="2800" dirty="0" smtClean="0">
                <a:latin typeface="Eras Bold ITC" panose="020B0907030504020204" pitchFamily="34" charset="0"/>
              </a:rPr>
              <a:t>Generate AEM Project from Adobe AEM archetype</a:t>
            </a:r>
            <a:endParaRPr lang="en-GB" sz="2800" dirty="0">
              <a:latin typeface="Eras Bold ITC" panose="020B0907030504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526369" y="8458200"/>
            <a:ext cx="9232480" cy="26161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just"/>
            <a:r>
              <a:rPr lang="en-GB" sz="1100" smtClean="0"/>
              <a:t>project</a:t>
            </a:r>
            <a:endParaRPr lang="en-GB" sz="1100" b="1" dirty="0" smtClean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800" y="3962400"/>
            <a:ext cx="10012590" cy="1628843"/>
          </a:xfrm>
        </p:spPr>
      </p:pic>
    </p:spTree>
    <p:extLst>
      <p:ext uri="{BB962C8B-B14F-4D97-AF65-F5344CB8AC3E}">
        <p14:creationId xmlns:p14="http://schemas.microsoft.com/office/powerpoint/2010/main" val="298581446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smtClean="0"/>
              <a:t>Slide # </a:t>
            </a:r>
            <a:fld id="{B5333890-D46A-A140-BF6C-A63E13D07A26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835400" y="228600"/>
            <a:ext cx="8991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588"/>
            <a:r>
              <a:rPr lang="en-US" sz="4800" dirty="0" smtClean="0">
                <a:latin typeface="Georgia"/>
                <a:cs typeface="Georgia"/>
              </a:rPr>
              <a:t>AEM project creation</a:t>
            </a:r>
            <a:endParaRPr lang="en-US" sz="4800" dirty="0">
              <a:latin typeface="Georgia"/>
              <a:cs typeface="Georgia"/>
            </a:endParaRPr>
          </a:p>
        </p:txBody>
      </p:sp>
      <p:sp useBgFill="1">
        <p:nvSpPr>
          <p:cNvPr id="11" name="Rectangle 10"/>
          <p:cNvSpPr/>
          <p:nvPr/>
        </p:nvSpPr>
        <p:spPr>
          <a:xfrm>
            <a:off x="1512889" y="1950605"/>
            <a:ext cx="9227206" cy="523220"/>
          </a:xfrm>
          <a:prstGeom prst="rect">
            <a:avLst/>
          </a:prstGeom>
          <a:ln>
            <a:solidFill>
              <a:schemeClr val="accent3">
                <a:shade val="95000"/>
                <a:satMod val="105000"/>
                <a:alpha val="14000"/>
              </a:schemeClr>
            </a:solidFill>
          </a:ln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en-GB" sz="2800" dirty="0" smtClean="0">
                <a:latin typeface="Eras Bold ITC" panose="020B0907030504020204" pitchFamily="34" charset="0"/>
              </a:rPr>
              <a:t>Generate AEM Project from Adobe AEM archetype</a:t>
            </a:r>
            <a:endParaRPr lang="en-GB" sz="2800" dirty="0">
              <a:latin typeface="Eras Bold ITC" panose="020B0907030504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526369" y="8458200"/>
            <a:ext cx="9232480" cy="26161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just"/>
            <a:r>
              <a:rPr lang="en-GB" sz="1100" smtClean="0"/>
              <a:t>project</a:t>
            </a:r>
            <a:endParaRPr lang="en-GB" sz="1100" b="1" dirty="0" smtClean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7792" y="2473825"/>
            <a:ext cx="9677400" cy="5443537"/>
          </a:xfrm>
        </p:spPr>
      </p:pic>
    </p:spTree>
    <p:extLst>
      <p:ext uri="{BB962C8B-B14F-4D97-AF65-F5344CB8AC3E}">
        <p14:creationId xmlns:p14="http://schemas.microsoft.com/office/powerpoint/2010/main" val="169859998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smtClean="0"/>
              <a:t>Slide # </a:t>
            </a:r>
            <a:fld id="{B5333890-D46A-A140-BF6C-A63E13D07A26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835400" y="228600"/>
            <a:ext cx="8991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588"/>
            <a:r>
              <a:rPr lang="en-US" sz="4800" dirty="0" smtClean="0">
                <a:latin typeface="Georgia"/>
                <a:cs typeface="Georgia"/>
              </a:rPr>
              <a:t>AEM project creation</a:t>
            </a:r>
            <a:endParaRPr lang="en-US" sz="4800" dirty="0">
              <a:latin typeface="Georgia"/>
              <a:cs typeface="Georgia"/>
            </a:endParaRPr>
          </a:p>
        </p:txBody>
      </p:sp>
      <p:sp useBgFill="1">
        <p:nvSpPr>
          <p:cNvPr id="11" name="Rectangle 10"/>
          <p:cNvSpPr/>
          <p:nvPr/>
        </p:nvSpPr>
        <p:spPr>
          <a:xfrm>
            <a:off x="1512889" y="1950605"/>
            <a:ext cx="9227206" cy="523220"/>
          </a:xfrm>
          <a:prstGeom prst="rect">
            <a:avLst/>
          </a:prstGeom>
          <a:ln>
            <a:solidFill>
              <a:schemeClr val="accent3">
                <a:shade val="95000"/>
                <a:satMod val="105000"/>
                <a:alpha val="14000"/>
              </a:schemeClr>
            </a:solidFill>
          </a:ln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en-GB" sz="2800" dirty="0" smtClean="0">
                <a:latin typeface="Eras Bold ITC" panose="020B0907030504020204" pitchFamily="34" charset="0"/>
              </a:rPr>
              <a:t>Generate AEM Project from Adobe AEM archetype</a:t>
            </a:r>
            <a:endParaRPr lang="en-GB" sz="2800" dirty="0">
              <a:latin typeface="Eras Bold ITC" panose="020B0907030504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526369" y="8458200"/>
            <a:ext cx="9232480" cy="26161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just"/>
            <a:r>
              <a:rPr lang="en-GB" sz="1100" smtClean="0"/>
              <a:t>project</a:t>
            </a:r>
            <a:endParaRPr lang="en-GB" sz="1100" b="1" dirty="0" smtClean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9692" y="2491410"/>
            <a:ext cx="9753600" cy="5486399"/>
          </a:xfrm>
        </p:spPr>
      </p:pic>
    </p:spTree>
    <p:extLst>
      <p:ext uri="{BB962C8B-B14F-4D97-AF65-F5344CB8AC3E}">
        <p14:creationId xmlns:p14="http://schemas.microsoft.com/office/powerpoint/2010/main" val="257427498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smtClean="0"/>
              <a:t>Slide # </a:t>
            </a:r>
            <a:fld id="{B5333890-D46A-A140-BF6C-A63E13D07A26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835400" y="228600"/>
            <a:ext cx="8991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588"/>
            <a:r>
              <a:rPr lang="en-US" sz="4800" dirty="0" smtClean="0">
                <a:latin typeface="Georgia"/>
                <a:cs typeface="Georgia"/>
              </a:rPr>
              <a:t>AEM project creation</a:t>
            </a:r>
            <a:endParaRPr lang="en-US" sz="4800" dirty="0">
              <a:latin typeface="Georgia"/>
              <a:cs typeface="Georgia"/>
            </a:endParaRPr>
          </a:p>
        </p:txBody>
      </p:sp>
      <p:sp useBgFill="1">
        <p:nvSpPr>
          <p:cNvPr id="11" name="Rectangle 10"/>
          <p:cNvSpPr/>
          <p:nvPr/>
        </p:nvSpPr>
        <p:spPr>
          <a:xfrm>
            <a:off x="1512889" y="1950605"/>
            <a:ext cx="9227206" cy="523220"/>
          </a:xfrm>
          <a:prstGeom prst="rect">
            <a:avLst/>
          </a:prstGeom>
          <a:ln>
            <a:solidFill>
              <a:schemeClr val="accent3">
                <a:shade val="95000"/>
                <a:satMod val="105000"/>
                <a:alpha val="14000"/>
              </a:schemeClr>
            </a:solidFill>
          </a:ln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en-GB" sz="2800" dirty="0" smtClean="0">
                <a:latin typeface="Eras Bold ITC" panose="020B0907030504020204" pitchFamily="34" charset="0"/>
              </a:rPr>
              <a:t>Generate AEM Project from Adobe AEM archetype</a:t>
            </a:r>
            <a:endParaRPr lang="en-GB" sz="2800" dirty="0">
              <a:latin typeface="Eras Bold ITC" panose="020B0907030504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526369" y="8458200"/>
            <a:ext cx="9232480" cy="26161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just"/>
            <a:r>
              <a:rPr lang="en-GB" sz="1100" smtClean="0"/>
              <a:t>project</a:t>
            </a:r>
            <a:endParaRPr lang="en-GB" sz="1100" b="1" dirty="0" smtClean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5907" y="2716307"/>
            <a:ext cx="9296400" cy="5229224"/>
          </a:xfrm>
        </p:spPr>
      </p:pic>
    </p:spTree>
    <p:extLst>
      <p:ext uri="{BB962C8B-B14F-4D97-AF65-F5344CB8AC3E}">
        <p14:creationId xmlns:p14="http://schemas.microsoft.com/office/powerpoint/2010/main" val="110149445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smtClean="0"/>
              <a:t>Slide # </a:t>
            </a:r>
            <a:fld id="{B5333890-D46A-A140-BF6C-A63E13D07A26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835400" y="228600"/>
            <a:ext cx="8991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588"/>
            <a:r>
              <a:rPr lang="en-US" sz="4800" dirty="0" smtClean="0">
                <a:latin typeface="Georgia"/>
                <a:cs typeface="Georgia"/>
              </a:rPr>
              <a:t>AEM project creation</a:t>
            </a:r>
            <a:endParaRPr lang="en-US" sz="4800" dirty="0">
              <a:latin typeface="Georgia"/>
              <a:cs typeface="Georgia"/>
            </a:endParaRPr>
          </a:p>
        </p:txBody>
      </p:sp>
      <p:sp useBgFill="1">
        <p:nvSpPr>
          <p:cNvPr id="11" name="Rectangle 10"/>
          <p:cNvSpPr/>
          <p:nvPr/>
        </p:nvSpPr>
        <p:spPr>
          <a:xfrm>
            <a:off x="1512889" y="1950605"/>
            <a:ext cx="9227206" cy="523220"/>
          </a:xfrm>
          <a:prstGeom prst="rect">
            <a:avLst/>
          </a:prstGeom>
          <a:ln>
            <a:solidFill>
              <a:schemeClr val="accent3">
                <a:shade val="95000"/>
                <a:satMod val="105000"/>
                <a:alpha val="14000"/>
              </a:schemeClr>
            </a:solidFill>
          </a:ln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en-GB" sz="2800" dirty="0" smtClean="0">
                <a:latin typeface="Eras Bold ITC" panose="020B0907030504020204" pitchFamily="34" charset="0"/>
              </a:rPr>
              <a:t>Generate AEM Project from Adobe AEM archetype</a:t>
            </a:r>
            <a:endParaRPr lang="en-GB" sz="2800" dirty="0">
              <a:latin typeface="Eras Bold ITC" panose="020B0907030504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526369" y="8458200"/>
            <a:ext cx="9232480" cy="26161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just"/>
            <a:r>
              <a:rPr lang="en-GB" sz="1100" smtClean="0"/>
              <a:t>project</a:t>
            </a:r>
            <a:endParaRPr lang="en-GB" sz="1100" b="1" dirty="0" smtClean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156" y="2473825"/>
            <a:ext cx="9677400" cy="5443537"/>
          </a:xfrm>
        </p:spPr>
      </p:pic>
    </p:spTree>
    <p:extLst>
      <p:ext uri="{BB962C8B-B14F-4D97-AF65-F5344CB8AC3E}">
        <p14:creationId xmlns:p14="http://schemas.microsoft.com/office/powerpoint/2010/main" val="89617076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smtClean="0"/>
              <a:t>Slide # </a:t>
            </a:r>
            <a:fld id="{B5333890-D46A-A140-BF6C-A63E13D07A26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835400" y="228600"/>
            <a:ext cx="8991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588"/>
            <a:r>
              <a:rPr lang="en-US" sz="4800" dirty="0" smtClean="0">
                <a:latin typeface="Georgia"/>
                <a:cs typeface="Georgia"/>
              </a:rPr>
              <a:t>AEM project creation</a:t>
            </a:r>
            <a:endParaRPr lang="en-US" sz="4800" dirty="0">
              <a:latin typeface="Georgia"/>
              <a:cs typeface="Georgia"/>
            </a:endParaRPr>
          </a:p>
        </p:txBody>
      </p:sp>
      <p:sp useBgFill="1">
        <p:nvSpPr>
          <p:cNvPr id="11" name="Rectangle 10"/>
          <p:cNvSpPr/>
          <p:nvPr/>
        </p:nvSpPr>
        <p:spPr>
          <a:xfrm>
            <a:off x="1512889" y="1950605"/>
            <a:ext cx="9227206" cy="523220"/>
          </a:xfrm>
          <a:prstGeom prst="rect">
            <a:avLst/>
          </a:prstGeom>
          <a:ln>
            <a:solidFill>
              <a:schemeClr val="accent3">
                <a:shade val="95000"/>
                <a:satMod val="105000"/>
                <a:alpha val="14000"/>
              </a:schemeClr>
            </a:solidFill>
          </a:ln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en-GB" sz="2800" dirty="0" smtClean="0">
                <a:latin typeface="Eras Bold ITC" panose="020B0907030504020204" pitchFamily="34" charset="0"/>
              </a:rPr>
              <a:t>Generate AEM Project from Adobe AEM archetype</a:t>
            </a:r>
            <a:endParaRPr lang="en-GB" sz="2800" dirty="0">
              <a:latin typeface="Eras Bold ITC" panose="020B0907030504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526369" y="8458200"/>
            <a:ext cx="9232480" cy="26161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just"/>
            <a:r>
              <a:rPr lang="en-GB" sz="1100" smtClean="0"/>
              <a:t>project</a:t>
            </a:r>
            <a:endParaRPr lang="en-GB" sz="1100" b="1" dirty="0" smtClean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209" y="2578731"/>
            <a:ext cx="10210800" cy="5743574"/>
          </a:xfrm>
        </p:spPr>
      </p:pic>
    </p:spTree>
    <p:extLst>
      <p:ext uri="{BB962C8B-B14F-4D97-AF65-F5344CB8AC3E}">
        <p14:creationId xmlns:p14="http://schemas.microsoft.com/office/powerpoint/2010/main" val="362948110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19100" y="1524000"/>
            <a:ext cx="12103100" cy="7315200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/>
          <a:lstStyle/>
          <a:p>
            <a:pPr marL="1588" indent="0" algn="ctr">
              <a:buNone/>
            </a:pPr>
            <a:endParaRPr lang="en-US" sz="6600" dirty="0" smtClean="0"/>
          </a:p>
          <a:p>
            <a:pPr marL="1588" indent="0" algn="ctr">
              <a:buNone/>
            </a:pPr>
            <a:endParaRPr lang="en-US" sz="6600" dirty="0"/>
          </a:p>
          <a:p>
            <a:pPr marL="1588" indent="0" algn="ctr">
              <a:buNone/>
            </a:pPr>
            <a:endParaRPr lang="en-US" sz="6600" dirty="0" smtClean="0"/>
          </a:p>
          <a:p>
            <a:pPr marL="1588" indent="0" algn="ctr">
              <a:buNone/>
            </a:pPr>
            <a:r>
              <a:rPr lang="en-US" sz="6600" dirty="0" smtClean="0"/>
              <a:t>Getting Started</a:t>
            </a:r>
            <a:endParaRPr lang="en-US" sz="66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smtClean="0"/>
              <a:t>Slide # </a:t>
            </a:r>
            <a:fld id="{B5333890-D46A-A140-BF6C-A63E13D07A2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978400" y="304800"/>
            <a:ext cx="7696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 AEM </a:t>
            </a:r>
            <a:r>
              <a:rPr lang="en-US" sz="4800" dirty="0" smtClean="0"/>
              <a:t>Solr Integration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05678567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smtClean="0"/>
              <a:t>Slide # </a:t>
            </a:r>
            <a:fld id="{B5333890-D46A-A140-BF6C-A63E13D07A26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835400" y="228600"/>
            <a:ext cx="8991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588"/>
            <a:r>
              <a:rPr lang="en-US" sz="4800" dirty="0" smtClean="0">
                <a:latin typeface="Georgia"/>
                <a:cs typeface="Georgia"/>
              </a:rPr>
              <a:t>AEM project creation</a:t>
            </a:r>
            <a:endParaRPr lang="en-US" sz="4800" dirty="0">
              <a:latin typeface="Georgia"/>
              <a:cs typeface="Georgia"/>
            </a:endParaRPr>
          </a:p>
        </p:txBody>
      </p:sp>
      <p:sp useBgFill="1">
        <p:nvSpPr>
          <p:cNvPr id="11" name="Rectangle 10"/>
          <p:cNvSpPr/>
          <p:nvPr/>
        </p:nvSpPr>
        <p:spPr>
          <a:xfrm>
            <a:off x="1512889" y="1950605"/>
            <a:ext cx="9227206" cy="523220"/>
          </a:xfrm>
          <a:prstGeom prst="rect">
            <a:avLst/>
          </a:prstGeom>
          <a:ln>
            <a:solidFill>
              <a:schemeClr val="accent3">
                <a:shade val="95000"/>
                <a:satMod val="105000"/>
                <a:alpha val="14000"/>
              </a:schemeClr>
            </a:solidFill>
          </a:ln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en-GB" sz="2800" dirty="0" smtClean="0">
                <a:latin typeface="Eras Bold ITC" panose="020B0907030504020204" pitchFamily="34" charset="0"/>
              </a:rPr>
              <a:t>Generate AEM Project from Adobe AEM archetype</a:t>
            </a:r>
            <a:endParaRPr lang="en-GB" sz="2800" dirty="0">
              <a:latin typeface="Eras Bold ITC" panose="020B0907030504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526369" y="8458200"/>
            <a:ext cx="9232480" cy="26161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just"/>
            <a:r>
              <a:rPr lang="en-GB" sz="1100" smtClean="0"/>
              <a:t>project</a:t>
            </a:r>
            <a:endParaRPr lang="en-GB" sz="1100" b="1" dirty="0" smtClean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9600" y="3048000"/>
            <a:ext cx="5950327" cy="4253227"/>
          </a:xfrm>
        </p:spPr>
      </p:pic>
    </p:spTree>
    <p:extLst>
      <p:ext uri="{BB962C8B-B14F-4D97-AF65-F5344CB8AC3E}">
        <p14:creationId xmlns:p14="http://schemas.microsoft.com/office/powerpoint/2010/main" val="274525014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smtClean="0"/>
              <a:t>Slide # </a:t>
            </a:r>
            <a:fld id="{B5333890-D46A-A140-BF6C-A63E13D07A26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835400" y="228600"/>
            <a:ext cx="8991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588"/>
            <a:r>
              <a:rPr lang="en-US" sz="4800" dirty="0" smtClean="0">
                <a:latin typeface="Georgia"/>
                <a:cs typeface="Georgia"/>
              </a:rPr>
              <a:t>AEM project creation</a:t>
            </a:r>
            <a:endParaRPr lang="en-US" sz="4800" dirty="0">
              <a:latin typeface="Georgia"/>
              <a:cs typeface="Georgia"/>
            </a:endParaRPr>
          </a:p>
        </p:txBody>
      </p:sp>
      <p:sp useBgFill="1">
        <p:nvSpPr>
          <p:cNvPr id="11" name="Rectangle 10"/>
          <p:cNvSpPr/>
          <p:nvPr/>
        </p:nvSpPr>
        <p:spPr>
          <a:xfrm>
            <a:off x="1512889" y="1950605"/>
            <a:ext cx="9227206" cy="523220"/>
          </a:xfrm>
          <a:prstGeom prst="rect">
            <a:avLst/>
          </a:prstGeom>
          <a:ln>
            <a:solidFill>
              <a:schemeClr val="accent3">
                <a:shade val="95000"/>
                <a:satMod val="105000"/>
                <a:alpha val="14000"/>
              </a:schemeClr>
            </a:solidFill>
          </a:ln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en-GB" sz="2800" dirty="0" smtClean="0">
                <a:latin typeface="Eras Bold ITC" panose="020B0907030504020204" pitchFamily="34" charset="0"/>
              </a:rPr>
              <a:t>Generate AEM Project from Adobe AEM archetype</a:t>
            </a:r>
            <a:endParaRPr lang="en-GB" sz="2800" dirty="0">
              <a:latin typeface="Eras Bold ITC" panose="020B0907030504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526369" y="8458200"/>
            <a:ext cx="9232480" cy="26161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just"/>
            <a:r>
              <a:rPr lang="en-GB" sz="1100" smtClean="0"/>
              <a:t>project</a:t>
            </a:r>
            <a:endParaRPr lang="en-GB" sz="1100" b="1" dirty="0" smtClean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6600" y="3333457"/>
            <a:ext cx="7193322" cy="3550124"/>
          </a:xfrm>
        </p:spPr>
      </p:pic>
    </p:spTree>
    <p:extLst>
      <p:ext uri="{BB962C8B-B14F-4D97-AF65-F5344CB8AC3E}">
        <p14:creationId xmlns:p14="http://schemas.microsoft.com/office/powerpoint/2010/main" val="292246427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smtClean="0"/>
              <a:t>Slide # </a:t>
            </a:r>
            <a:fld id="{B5333890-D46A-A140-BF6C-A63E13D07A26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835400" y="228600"/>
            <a:ext cx="8991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588"/>
            <a:r>
              <a:rPr lang="en-US" sz="4800" dirty="0" smtClean="0">
                <a:latin typeface="Georgia"/>
                <a:cs typeface="Georgia"/>
              </a:rPr>
              <a:t>AEM Solr Integration</a:t>
            </a:r>
            <a:endParaRPr lang="en-US" sz="4800" dirty="0">
              <a:latin typeface="Georgia"/>
              <a:cs typeface="Georgia"/>
            </a:endParaRPr>
          </a:p>
        </p:txBody>
      </p:sp>
      <p:sp useBgFill="1">
        <p:nvSpPr>
          <p:cNvPr id="11" name="Rectangle 10"/>
          <p:cNvSpPr/>
          <p:nvPr/>
        </p:nvSpPr>
        <p:spPr>
          <a:xfrm>
            <a:off x="3419668" y="1950605"/>
            <a:ext cx="5413661" cy="523220"/>
          </a:xfrm>
          <a:prstGeom prst="rect">
            <a:avLst/>
          </a:prstGeom>
          <a:ln>
            <a:solidFill>
              <a:schemeClr val="accent3">
                <a:shade val="95000"/>
                <a:satMod val="105000"/>
                <a:alpha val="14000"/>
              </a:schemeClr>
            </a:solidFill>
          </a:ln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en-GB" sz="2800" dirty="0" smtClean="0">
                <a:latin typeface="Eras Bold ITC" panose="020B0907030504020204" pitchFamily="34" charset="0"/>
              </a:rPr>
              <a:t>AEM Solr Integration in Brief</a:t>
            </a:r>
            <a:endParaRPr lang="en-GB" sz="2800" dirty="0">
              <a:latin typeface="Eras Bold ITC" panose="020B0907030504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526369" y="8458200"/>
            <a:ext cx="9232480" cy="26161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just"/>
            <a:r>
              <a:rPr lang="en-GB" sz="1100" smtClean="0"/>
              <a:t>project</a:t>
            </a:r>
            <a:endParaRPr lang="en-GB" sz="1100" b="1" dirty="0" smtClean="0"/>
          </a:p>
        </p:txBody>
      </p:sp>
    </p:spTree>
    <p:extLst>
      <p:ext uri="{BB962C8B-B14F-4D97-AF65-F5344CB8AC3E}">
        <p14:creationId xmlns:p14="http://schemas.microsoft.com/office/powerpoint/2010/main" val="88178384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 smtClean="0"/>
              <a:t>Slide # </a:t>
            </a:r>
            <a:fld id="{B5333890-D46A-A140-BF6C-A63E13D07A26}" type="slidenum">
              <a:rPr lang="en-US" smtClean="0"/>
              <a:pPr/>
              <a:t>53</a:t>
            </a:fld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978400" y="304800"/>
            <a:ext cx="7696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Georgia"/>
                <a:cs typeface="Georgia"/>
              </a:rPr>
              <a:t>Indexing Data Overview</a:t>
            </a:r>
            <a:endParaRPr lang="en-US" sz="4800" dirty="0">
              <a:latin typeface="Georgia"/>
              <a:cs typeface="Georgia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291592" y="2879806"/>
            <a:ext cx="4686808" cy="5883193"/>
          </a:xfrm>
          <a:prstGeom prst="rect">
            <a:avLst/>
          </a:prstGeom>
          <a:ln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GB" sz="4400" dirty="0">
              <a:solidFill>
                <a:srgbClr val="000000"/>
              </a:solidFill>
              <a:latin typeface="Gill Sans" charset="0"/>
              <a:ea typeface="ヒラギノ角ゴ ProN W3" charset="0"/>
              <a:cs typeface="ヒラギノ角ゴ ProN W3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44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8636000" y="2895600"/>
            <a:ext cx="3810000" cy="4495800"/>
          </a:xfrm>
          <a:prstGeom prst="rect">
            <a:avLst/>
          </a:prstGeom>
          <a:ln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4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4800" y="3465803"/>
            <a:ext cx="1600200" cy="1600200"/>
          </a:xfrm>
        </p:spPr>
      </p:pic>
      <p:sp>
        <p:nvSpPr>
          <p:cNvPr id="13" name="TextBox 12"/>
          <p:cNvSpPr txBox="1"/>
          <p:nvPr/>
        </p:nvSpPr>
        <p:spPr>
          <a:xfrm>
            <a:off x="3377839" y="3585681"/>
            <a:ext cx="5341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/>
              <a:t>JCR</a:t>
            </a:r>
            <a:endParaRPr lang="en-GB" dirty="0" smtClean="0"/>
          </a:p>
        </p:txBody>
      </p:sp>
      <p:sp>
        <p:nvSpPr>
          <p:cNvPr id="19" name="Rectangle 18"/>
          <p:cNvSpPr/>
          <p:nvPr/>
        </p:nvSpPr>
        <p:spPr bwMode="auto">
          <a:xfrm>
            <a:off x="406400" y="5599478"/>
            <a:ext cx="4509897" cy="2903068"/>
          </a:xfrm>
          <a:prstGeom prst="rect">
            <a:avLst/>
          </a:prstGeom>
          <a:ln w="57150">
            <a:solidFill>
              <a:srgbClr val="FF5050"/>
            </a:solidFill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sz="1200" b="1" dirty="0" smtClean="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</a:rPr>
              <a:t>Event Listener</a:t>
            </a:r>
            <a:endParaRPr lang="en-GB" sz="1200" i="1" dirty="0" smtClean="0">
              <a:solidFill>
                <a:srgbClr val="000000"/>
              </a:solidFill>
              <a:latin typeface="Gill Sans" charset="0"/>
              <a:ea typeface="ヒラギノ角ゴ ProN W3" charset="0"/>
              <a:cs typeface="ヒラギノ角ゴ ProN W3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200" b="0" i="1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I will fire an action(SolrIndexer.java) whenever</a:t>
            </a:r>
            <a:r>
              <a:rPr kumimoji="0" lang="en-GB" sz="1200" b="0" i="1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 I observe changes in JCR Nodes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GB" sz="1200" i="1" dirty="0">
              <a:solidFill>
                <a:srgbClr val="000000"/>
              </a:solidFill>
              <a:latin typeface="Gill Sans" charset="0"/>
              <a:ea typeface="ヒラギノ角ゴ ProN W3" charset="0"/>
              <a:cs typeface="ヒラギノ角ゴ ProN W3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200" b="0" i="1" u="none" strike="noStrike" cap="none" normalizeH="0" dirty="0" smtClean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200" b="0" i="1" u="none" strike="noStrike" cap="none" normalizeH="0" dirty="0" smtClean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GB" sz="1200" i="1" baseline="0" dirty="0">
              <a:solidFill>
                <a:srgbClr val="000000"/>
              </a:solidFill>
              <a:latin typeface="Gill Sans" charset="0"/>
              <a:ea typeface="ヒラギノ角ゴ ProN W3" charset="0"/>
              <a:cs typeface="ヒラギノ角ゴ ProN W3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200" b="0" i="1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21" name="Rectangle 20"/>
          <p:cNvSpPr/>
          <p:nvPr/>
        </p:nvSpPr>
        <p:spPr bwMode="auto">
          <a:xfrm>
            <a:off x="593146" y="6549559"/>
            <a:ext cx="4174361" cy="1828799"/>
          </a:xfrm>
          <a:prstGeom prst="rect">
            <a:avLst/>
          </a:prstGeom>
          <a:ln>
            <a:solidFill>
              <a:srgbClr val="00CC99"/>
            </a:solidFill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sz="1200" b="1" dirty="0" smtClean="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</a:rPr>
              <a:t>Java program </a:t>
            </a:r>
            <a:r>
              <a:rPr lang="en-GB" sz="1200" i="1" dirty="0" smtClean="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</a:rPr>
              <a:t>[ SolrIndexer.java]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GB" sz="1200" i="1" dirty="0" smtClean="0">
              <a:solidFill>
                <a:srgbClr val="000000"/>
              </a:solidFill>
              <a:latin typeface="Gill Sans" charset="0"/>
              <a:ea typeface="ヒラギノ角ゴ ProN W3" charset="0"/>
              <a:cs typeface="ヒラギノ角ゴ ProN W3" charset="0"/>
            </a:endParaRPr>
          </a:p>
          <a:p>
            <a:pPr marL="171450" marR="0" indent="-17145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GB" sz="1200" i="1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I will connect to Solr</a:t>
            </a:r>
            <a:r>
              <a:rPr kumimoji="0" lang="en-GB" sz="1200" i="1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 Instance (via </a:t>
            </a:r>
            <a:r>
              <a:rPr kumimoji="0" lang="en-GB" sz="1200" i="1" u="none" strike="noStrike" cap="none" normalizeH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Solrj</a:t>
            </a:r>
            <a:r>
              <a:rPr kumimoji="0" lang="en-GB" sz="1200" i="1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 API)</a:t>
            </a:r>
          </a:p>
          <a:p>
            <a:pPr marL="171450" marR="0" indent="-17145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sz="1200" i="1" baseline="0" dirty="0" smtClean="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</a:rPr>
              <a:t>Build</a:t>
            </a:r>
            <a:r>
              <a:rPr lang="en-GB" sz="1200" i="1" dirty="0" smtClean="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</a:rPr>
              <a:t> a query to insert/modify solr doc, in sync with AEM Content</a:t>
            </a:r>
          </a:p>
          <a:p>
            <a:pPr marL="171450" marR="0" indent="-17145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sz="1200" i="1" dirty="0" smtClean="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</a:rPr>
              <a:t>Execute the query in Solr</a:t>
            </a:r>
            <a:endParaRPr kumimoji="0" lang="en-GB" sz="1200" i="1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cxnSp>
        <p:nvCxnSpPr>
          <p:cNvPr id="16" name="Elbow Connector 15"/>
          <p:cNvCxnSpPr/>
          <p:nvPr/>
        </p:nvCxnSpPr>
        <p:spPr bwMode="auto">
          <a:xfrm rot="16200000" flipH="1">
            <a:off x="2600789" y="5114815"/>
            <a:ext cx="1097622" cy="304799"/>
          </a:xfrm>
          <a:prstGeom prst="bentConnector3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5" name="Elbow Connector 24"/>
          <p:cNvCxnSpPr/>
          <p:nvPr/>
        </p:nvCxnSpPr>
        <p:spPr bwMode="auto">
          <a:xfrm rot="5400000">
            <a:off x="3212391" y="6154791"/>
            <a:ext cx="484382" cy="305159"/>
          </a:xfrm>
          <a:prstGeom prst="bentConnector3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2" name="TextBox 31"/>
          <p:cNvSpPr txBox="1"/>
          <p:nvPr/>
        </p:nvSpPr>
        <p:spPr>
          <a:xfrm>
            <a:off x="5218684" y="6529281"/>
            <a:ext cx="1944624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smtClean="0"/>
              <a:t>Connect to Solr Instance :</a:t>
            </a:r>
            <a:endParaRPr lang="en-GB" sz="1000" dirty="0"/>
          </a:p>
          <a:p>
            <a:r>
              <a:rPr lang="en-GB" sz="900" i="1" dirty="0" smtClean="0"/>
              <a:t>http://localhost:8983/solr/Bodex</a:t>
            </a:r>
            <a:endParaRPr lang="en-GB" sz="900" i="1" dirty="0"/>
          </a:p>
        </p:txBody>
      </p:sp>
      <p:sp>
        <p:nvSpPr>
          <p:cNvPr id="34" name="TextBox 33"/>
          <p:cNvSpPr txBox="1"/>
          <p:nvPr/>
        </p:nvSpPr>
        <p:spPr>
          <a:xfrm>
            <a:off x="416560" y="2141142"/>
            <a:ext cx="135165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AEM</a:t>
            </a:r>
            <a:endParaRPr lang="en-GB" dirty="0"/>
          </a:p>
        </p:txBody>
      </p:sp>
      <p:sp>
        <p:nvSpPr>
          <p:cNvPr id="35" name="TextBox 34"/>
          <p:cNvSpPr txBox="1"/>
          <p:nvPr/>
        </p:nvSpPr>
        <p:spPr>
          <a:xfrm>
            <a:off x="8463211" y="2053055"/>
            <a:ext cx="3328154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Solr Instance</a:t>
            </a:r>
          </a:p>
          <a:p>
            <a:pPr algn="l"/>
            <a:r>
              <a:rPr lang="en-GB" sz="1000" dirty="0" smtClean="0"/>
              <a:t>Running on port 8983</a:t>
            </a:r>
            <a:endParaRPr lang="en-GB" sz="1000" dirty="0"/>
          </a:p>
        </p:txBody>
      </p:sp>
      <p:cxnSp>
        <p:nvCxnSpPr>
          <p:cNvPr id="37" name="Elbow Connector 36"/>
          <p:cNvCxnSpPr/>
          <p:nvPr/>
        </p:nvCxnSpPr>
        <p:spPr bwMode="auto">
          <a:xfrm rot="10800000" flipV="1">
            <a:off x="4306697" y="3152621"/>
            <a:ext cx="4267200" cy="3926810"/>
          </a:xfrm>
          <a:prstGeom prst="bentConnector3">
            <a:avLst>
              <a:gd name="adj1" fmla="val 33429"/>
            </a:avLst>
          </a:prstGeom>
          <a:blipFill dpi="0" rotWithShape="0">
            <a:blip r:embed="rId3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48" name="Rounded Rectangle 47"/>
          <p:cNvSpPr/>
          <p:nvPr/>
        </p:nvSpPr>
        <p:spPr bwMode="auto">
          <a:xfrm>
            <a:off x="9006226" y="3048000"/>
            <a:ext cx="3380994" cy="3866002"/>
          </a:xfrm>
          <a:prstGeom prst="roundRect">
            <a:avLst/>
          </a:prstGeom>
          <a:ln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4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4351" y="3541092"/>
            <a:ext cx="2007146" cy="2007146"/>
          </a:xfrm>
          <a:prstGeom prst="rect">
            <a:avLst/>
          </a:prstGeom>
        </p:spPr>
      </p:pic>
      <p:cxnSp>
        <p:nvCxnSpPr>
          <p:cNvPr id="49" name="Elbow Connector 48"/>
          <p:cNvCxnSpPr/>
          <p:nvPr/>
        </p:nvCxnSpPr>
        <p:spPr bwMode="auto">
          <a:xfrm rot="10800000" flipV="1">
            <a:off x="4016007" y="3786663"/>
            <a:ext cx="6149564" cy="3801207"/>
          </a:xfrm>
          <a:prstGeom prst="bentConnector3">
            <a:avLst>
              <a:gd name="adj1" fmla="val 33545"/>
            </a:avLst>
          </a:prstGeom>
          <a:blipFill dpi="0" rotWithShape="0">
            <a:blip r:embed="rId3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58" name="TextBox 57"/>
          <p:cNvSpPr txBox="1"/>
          <p:nvPr/>
        </p:nvSpPr>
        <p:spPr>
          <a:xfrm>
            <a:off x="9809175" y="3250286"/>
            <a:ext cx="25737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i="1" dirty="0" smtClean="0"/>
              <a:t>Indexed Doc</a:t>
            </a:r>
            <a:endParaRPr lang="en-GB" sz="1400" i="1" dirty="0"/>
          </a:p>
        </p:txBody>
      </p:sp>
      <p:sp>
        <p:nvSpPr>
          <p:cNvPr id="59" name="TextBox 58"/>
          <p:cNvSpPr txBox="1"/>
          <p:nvPr/>
        </p:nvSpPr>
        <p:spPr>
          <a:xfrm>
            <a:off x="9110273" y="6390782"/>
            <a:ext cx="2514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i="1" dirty="0"/>
              <a:t>Core: </a:t>
            </a:r>
            <a:r>
              <a:rPr lang="en-GB" sz="2800" i="1" dirty="0" err="1"/>
              <a:t>Bodex</a:t>
            </a:r>
            <a:endParaRPr lang="en-GB" sz="2800" i="1" dirty="0"/>
          </a:p>
        </p:txBody>
      </p:sp>
      <p:sp>
        <p:nvSpPr>
          <p:cNvPr id="64" name="TextBox 63"/>
          <p:cNvSpPr txBox="1"/>
          <p:nvPr/>
        </p:nvSpPr>
        <p:spPr>
          <a:xfrm>
            <a:off x="5191900" y="7297664"/>
            <a:ext cx="263481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smtClean="0"/>
              <a:t>Execute Query: Index/</a:t>
            </a:r>
            <a:r>
              <a:rPr lang="en-GB" sz="900" i="1" dirty="0" smtClean="0"/>
              <a:t>Re-index Docs</a:t>
            </a:r>
            <a:endParaRPr lang="en-GB" sz="900" i="1" dirty="0"/>
          </a:p>
        </p:txBody>
      </p:sp>
      <p:sp>
        <p:nvSpPr>
          <p:cNvPr id="65" name="8-Point Star 64"/>
          <p:cNvSpPr/>
          <p:nvPr/>
        </p:nvSpPr>
        <p:spPr bwMode="auto">
          <a:xfrm>
            <a:off x="3331574" y="5073652"/>
            <a:ext cx="412232" cy="433615"/>
          </a:xfrm>
          <a:prstGeom prst="star8">
            <a:avLst/>
          </a:prstGeom>
          <a:solidFill>
            <a:schemeClr val="tx1"/>
          </a:solidFill>
          <a:ln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4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1</a:t>
            </a:r>
            <a:endParaRPr kumimoji="0" lang="en-GB" sz="1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66" name="8-Point Star 65"/>
          <p:cNvSpPr/>
          <p:nvPr/>
        </p:nvSpPr>
        <p:spPr bwMode="auto">
          <a:xfrm>
            <a:off x="3680965" y="6047065"/>
            <a:ext cx="412232" cy="433615"/>
          </a:xfrm>
          <a:prstGeom prst="star8">
            <a:avLst/>
          </a:prstGeom>
          <a:solidFill>
            <a:schemeClr val="tx1"/>
          </a:solidFill>
          <a:ln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sz="1400" b="1" dirty="0">
                <a:solidFill>
                  <a:schemeClr val="bg1"/>
                </a:solidFill>
                <a:latin typeface="Gill Sans" charset="0"/>
                <a:ea typeface="ヒラギノ角ゴ ProN W3" charset="0"/>
                <a:cs typeface="ヒラギノ角ゴ ProN W3" charset="0"/>
              </a:rPr>
              <a:t>2</a:t>
            </a:r>
            <a:endParaRPr kumimoji="0" lang="en-GB" sz="1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67" name="8-Point Star 66"/>
          <p:cNvSpPr/>
          <p:nvPr/>
        </p:nvSpPr>
        <p:spPr bwMode="auto">
          <a:xfrm>
            <a:off x="4306697" y="6593204"/>
            <a:ext cx="412232" cy="433615"/>
          </a:xfrm>
          <a:prstGeom prst="star8">
            <a:avLst/>
          </a:prstGeom>
          <a:solidFill>
            <a:schemeClr val="tx1"/>
          </a:solidFill>
          <a:ln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sz="1400" b="1" dirty="0" smtClean="0">
                <a:solidFill>
                  <a:schemeClr val="bg1"/>
                </a:solidFill>
                <a:latin typeface="Gill Sans" charset="0"/>
                <a:ea typeface="ヒラギノ角ゴ ProN W3" charset="0"/>
                <a:cs typeface="ヒラギノ角ゴ ProN W3" charset="0"/>
              </a:rPr>
              <a:t>3</a:t>
            </a:r>
            <a:endParaRPr kumimoji="0" lang="en-GB" sz="1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68" name="8-Point Star 67"/>
          <p:cNvSpPr/>
          <p:nvPr/>
        </p:nvSpPr>
        <p:spPr bwMode="auto">
          <a:xfrm>
            <a:off x="5044485" y="7110270"/>
            <a:ext cx="412232" cy="433615"/>
          </a:xfrm>
          <a:prstGeom prst="star8">
            <a:avLst/>
          </a:prstGeom>
          <a:solidFill>
            <a:schemeClr val="tx1"/>
          </a:solidFill>
          <a:ln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4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4</a:t>
            </a:r>
            <a:endParaRPr kumimoji="0" lang="en-GB" sz="1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smtClean="0"/>
              <a:t>Slide # </a:t>
            </a:r>
            <a:fld id="{B5333890-D46A-A140-BF6C-A63E13D07A26}" type="slidenum">
              <a:rPr lang="en-US" smtClean="0"/>
              <a:pPr/>
              <a:t>54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140200" y="381000"/>
            <a:ext cx="8763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588" algn="l"/>
            <a:r>
              <a:rPr lang="en-US" sz="4800" dirty="0" smtClean="0">
                <a:latin typeface="Georgia"/>
                <a:cs typeface="Georgia"/>
              </a:rPr>
              <a:t>Indexing Data Overview</a:t>
            </a:r>
            <a:endParaRPr lang="en-US" sz="3200" u="sng" dirty="0">
              <a:latin typeface="Georgia"/>
              <a:cs typeface="Georgia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482600" y="1979769"/>
            <a:ext cx="4509897" cy="2903068"/>
          </a:xfrm>
          <a:prstGeom prst="rect">
            <a:avLst/>
          </a:prstGeom>
          <a:ln w="57150">
            <a:solidFill>
              <a:srgbClr val="FF5050"/>
            </a:solidFill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sz="1200" b="1" dirty="0" smtClean="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</a:rPr>
              <a:t>Event Listener</a:t>
            </a:r>
            <a:endParaRPr lang="en-GB" sz="1200" i="1" dirty="0" smtClean="0">
              <a:solidFill>
                <a:srgbClr val="000000"/>
              </a:solidFill>
              <a:latin typeface="Gill Sans" charset="0"/>
              <a:ea typeface="ヒラギノ角ゴ ProN W3" charset="0"/>
              <a:cs typeface="ヒラギノ角ゴ ProN W3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200" b="0" i="1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I will fire an action(SolrIndexer.java) whenever</a:t>
            </a:r>
            <a:r>
              <a:rPr kumimoji="0" lang="en-GB" sz="1200" b="0" i="1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 I observe changes in JCR Nodes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GB" sz="1200" i="1" dirty="0">
              <a:solidFill>
                <a:srgbClr val="000000"/>
              </a:solidFill>
              <a:latin typeface="Gill Sans" charset="0"/>
              <a:ea typeface="ヒラギノ角ゴ ProN W3" charset="0"/>
              <a:cs typeface="ヒラギノ角ゴ ProN W3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200" b="0" i="1" u="none" strike="noStrike" cap="none" normalizeH="0" dirty="0" smtClean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200" b="0" i="1" u="none" strike="noStrike" cap="none" normalizeH="0" dirty="0" smtClean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GB" sz="1200" i="1" baseline="0" dirty="0">
              <a:solidFill>
                <a:srgbClr val="000000"/>
              </a:solidFill>
              <a:latin typeface="Gill Sans" charset="0"/>
              <a:ea typeface="ヒラギノ角ゴ ProN W3" charset="0"/>
              <a:cs typeface="ヒラギノ角ゴ ProN W3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200" b="0" i="1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650367" y="2748560"/>
            <a:ext cx="4174361" cy="1828799"/>
          </a:xfrm>
          <a:prstGeom prst="rect">
            <a:avLst/>
          </a:prstGeom>
          <a:ln>
            <a:solidFill>
              <a:srgbClr val="00CC99"/>
            </a:solidFill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sz="1200" b="1" dirty="0" smtClean="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</a:rPr>
              <a:t>Java program </a:t>
            </a:r>
            <a:r>
              <a:rPr lang="en-GB" sz="1200" i="1" dirty="0" smtClean="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</a:rPr>
              <a:t>[ SolrIndexer.java]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GB" sz="1200" i="1" dirty="0" smtClean="0">
              <a:solidFill>
                <a:srgbClr val="000000"/>
              </a:solidFill>
              <a:latin typeface="Gill Sans" charset="0"/>
              <a:ea typeface="ヒラギノ角ゴ ProN W3" charset="0"/>
              <a:cs typeface="ヒラギノ角ゴ ProN W3" charset="0"/>
            </a:endParaRPr>
          </a:p>
          <a:p>
            <a:pPr marL="171450" marR="0" indent="-17145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GB" sz="1200" i="1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Get a Solr</a:t>
            </a:r>
            <a:r>
              <a:rPr kumimoji="0" lang="en-GB" sz="1200" i="1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 Instance (via </a:t>
            </a:r>
            <a:r>
              <a:rPr kumimoji="0" lang="en-GB" sz="1200" i="1" u="none" strike="noStrike" cap="none" normalizeH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Solrj</a:t>
            </a:r>
            <a:r>
              <a:rPr kumimoji="0" lang="en-GB" sz="1200" i="1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 API)</a:t>
            </a:r>
          </a:p>
          <a:p>
            <a:pPr marL="171450" marR="0" indent="-17145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sz="1200" i="1" baseline="0" dirty="0" smtClean="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</a:rPr>
              <a:t>Build</a:t>
            </a:r>
            <a:r>
              <a:rPr lang="en-GB" sz="1200" i="1" dirty="0" smtClean="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</a:rPr>
              <a:t> a query to insert/modify solr doc, in sync with AEM Content and commit the changes made.</a:t>
            </a:r>
          </a:p>
          <a:p>
            <a:pPr marL="171450" marR="0" indent="-17145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sz="1200" i="1" dirty="0" smtClean="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</a:rPr>
              <a:t>Execute the query in Solr</a:t>
            </a:r>
            <a:endParaRPr kumimoji="0" lang="en-GB" sz="1200" i="1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838681" y="2685950"/>
            <a:ext cx="7166119" cy="1785104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GB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lang="en-GB" sz="11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JCRContentListener</a:t>
            </a:r>
            <a:r>
              <a:rPr lang="en-GB" sz="11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implements </a:t>
            </a:r>
            <a:r>
              <a:rPr lang="en-GB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EventListener</a:t>
            </a:r>
            <a:r>
              <a:rPr lang="en-GB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algn="l"/>
            <a:r>
              <a:rPr lang="en-GB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protected void activate(</a:t>
            </a:r>
            <a:r>
              <a:rPr lang="en-GB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ComponentContext</a:t>
            </a:r>
            <a:r>
              <a:rPr lang="en-GB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context) throws Exception {		</a:t>
            </a:r>
          </a:p>
          <a:p>
            <a:pPr algn="l"/>
            <a:r>
              <a:rPr lang="en-GB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observationManager.addEventListener</a:t>
            </a:r>
            <a:r>
              <a:rPr lang="en-GB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(this, </a:t>
            </a:r>
            <a:r>
              <a:rPr lang="en-GB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Event.PROPERTY_ADDED</a:t>
            </a:r>
            <a:r>
              <a:rPr lang="en-GB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| </a:t>
            </a:r>
            <a:r>
              <a:rPr lang="en-GB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Event.PROPERTY_CHANGED</a:t>
            </a:r>
            <a:r>
              <a:rPr lang="en-GB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"/", true, </a:t>
            </a:r>
            <a:r>
              <a:rPr lang="en-GB" sz="11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null,null</a:t>
            </a:r>
            <a:r>
              <a:rPr lang="en-GB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true);</a:t>
            </a:r>
          </a:p>
          <a:p>
            <a:pPr algn="l"/>
            <a:r>
              <a:rPr lang="en-GB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algn="l"/>
            <a:r>
              <a:rPr lang="en-GB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public void </a:t>
            </a:r>
            <a:r>
              <a:rPr lang="en-GB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onEvent</a:t>
            </a:r>
            <a:r>
              <a:rPr lang="en-GB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EventIterator</a:t>
            </a:r>
            <a:r>
              <a:rPr lang="en-GB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it)</a:t>
            </a:r>
          </a:p>
          <a:p>
            <a:pPr algn="l"/>
            <a:r>
              <a:rPr lang="en-GB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algn="l"/>
            <a:r>
              <a:rPr lang="en-GB" sz="11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sz="11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SolrIndexer</a:t>
            </a:r>
            <a:r>
              <a:rPr lang="en-GB" sz="11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SI=new </a:t>
            </a:r>
            <a:r>
              <a:rPr lang="en-GB" sz="11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SolrIndexer</a:t>
            </a:r>
            <a:r>
              <a:rPr lang="en-GB" sz="11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  <a:endParaRPr lang="en-GB" sz="11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GB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273385" y="5856732"/>
            <a:ext cx="7556934" cy="2123658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GB" sz="11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lang="en-GB" sz="11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SolrIndexer</a:t>
            </a:r>
            <a:endParaRPr lang="en-GB" sz="11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GB" sz="11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algn="l"/>
            <a:r>
              <a:rPr lang="en-GB" sz="11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lang="en-GB" sz="11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SolrIndexer</a:t>
            </a:r>
            <a:r>
              <a:rPr lang="en-GB" sz="11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algn="l"/>
            <a:r>
              <a:rPr lang="en-GB" sz="11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algn="l"/>
            <a:r>
              <a:rPr lang="en-GB" sz="11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HttpSolrServer</a:t>
            </a:r>
            <a:r>
              <a:rPr lang="en-GB" sz="11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server=new </a:t>
            </a:r>
            <a:r>
              <a:rPr lang="en-GB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HttpSolrServer</a:t>
            </a:r>
            <a:r>
              <a:rPr lang="en-GB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("http://localhost:8983/solr/demo</a:t>
            </a:r>
            <a:r>
              <a:rPr lang="en-GB" sz="11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");</a:t>
            </a:r>
          </a:p>
          <a:p>
            <a:pPr algn="l"/>
            <a:r>
              <a:rPr lang="en-GB" sz="11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SolrInputDocument</a:t>
            </a:r>
            <a:r>
              <a:rPr lang="en-GB" sz="11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doc=new </a:t>
            </a:r>
            <a:r>
              <a:rPr lang="en-GB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SolrInputDocument</a:t>
            </a:r>
            <a:r>
              <a:rPr lang="en-GB" sz="11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algn="l"/>
            <a:r>
              <a:rPr lang="en-GB" sz="11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doc.addField</a:t>
            </a:r>
            <a:r>
              <a:rPr lang="en-GB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("id", incoming</a:t>
            </a:r>
            <a:r>
              <a:rPr lang="en-GB" sz="11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algn="l"/>
            <a:r>
              <a:rPr lang="en-GB" sz="11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doc.addField</a:t>
            </a:r>
            <a:r>
              <a:rPr lang="en-GB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("title",</a:t>
            </a:r>
            <a:r>
              <a:rPr lang="en-GB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srchField</a:t>
            </a:r>
            <a:r>
              <a:rPr lang="en-GB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algn="l"/>
            <a:r>
              <a:rPr lang="en-GB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server.add</a:t>
            </a:r>
            <a:r>
              <a:rPr lang="en-GB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(doc);</a:t>
            </a:r>
          </a:p>
          <a:p>
            <a:pPr algn="l"/>
            <a:r>
              <a:rPr lang="en-GB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server.commit</a:t>
            </a:r>
            <a:r>
              <a:rPr lang="en-GB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algn="l"/>
            <a:r>
              <a:rPr lang="en-GB" sz="11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algn="l"/>
            <a:r>
              <a:rPr lang="en-GB" sz="11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GB" sz="11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24" name="Elbow Connector 23"/>
          <p:cNvCxnSpPr/>
          <p:nvPr/>
        </p:nvCxnSpPr>
        <p:spPr bwMode="auto">
          <a:xfrm rot="10800000">
            <a:off x="3454403" y="2133600"/>
            <a:ext cx="2384279" cy="685800"/>
          </a:xfrm>
          <a:prstGeom prst="bentConnector3">
            <a:avLst>
              <a:gd name="adj1" fmla="val 20853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9" name="Elbow Connector 28"/>
          <p:cNvCxnSpPr/>
          <p:nvPr/>
        </p:nvCxnSpPr>
        <p:spPr bwMode="auto">
          <a:xfrm rot="16200000" flipV="1">
            <a:off x="8773060" y="4622192"/>
            <a:ext cx="1513332" cy="955748"/>
          </a:xfrm>
          <a:prstGeom prst="bentConnector3">
            <a:avLst>
              <a:gd name="adj1" fmla="val 50000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2" name="Elbow Connector 31"/>
          <p:cNvCxnSpPr/>
          <p:nvPr/>
        </p:nvCxnSpPr>
        <p:spPr bwMode="auto">
          <a:xfrm rot="16200000" flipV="1">
            <a:off x="3498239" y="4332328"/>
            <a:ext cx="1998343" cy="1324019"/>
          </a:xfrm>
          <a:prstGeom prst="bentConnector3">
            <a:avLst>
              <a:gd name="adj1" fmla="val 50000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1499697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 smtClean="0"/>
              <a:t>Slide # </a:t>
            </a:r>
            <a:fld id="{B5333890-D46A-A140-BF6C-A63E13D07A26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978400" y="304800"/>
            <a:ext cx="7696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Georgia"/>
                <a:cs typeface="Georgia"/>
              </a:rPr>
              <a:t>Querying Data</a:t>
            </a:r>
            <a:endParaRPr lang="en-US" sz="4800" dirty="0">
              <a:latin typeface="Georgia"/>
              <a:cs typeface="Georgia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291592" y="2879806"/>
            <a:ext cx="4686808" cy="5883193"/>
          </a:xfrm>
          <a:prstGeom prst="rect">
            <a:avLst/>
          </a:prstGeom>
          <a:ln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GB" sz="4400" dirty="0">
              <a:solidFill>
                <a:srgbClr val="000000"/>
              </a:solidFill>
              <a:latin typeface="Gill Sans" charset="0"/>
              <a:ea typeface="ヒラギノ角ゴ ProN W3" charset="0"/>
              <a:cs typeface="ヒラギノ角ゴ ProN W3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44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8636000" y="2895600"/>
            <a:ext cx="3810000" cy="4495800"/>
          </a:xfrm>
          <a:prstGeom prst="rect">
            <a:avLst/>
          </a:prstGeom>
          <a:ln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4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406401" y="5599478"/>
            <a:ext cx="4419600" cy="2903068"/>
          </a:xfrm>
          <a:prstGeom prst="rect">
            <a:avLst/>
          </a:prstGeom>
          <a:ln w="57150">
            <a:solidFill>
              <a:srgbClr val="FF9966"/>
            </a:solidFill>
            <a:prstDash val="dash"/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sz="1200" b="1" dirty="0" smtClean="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</a:rPr>
              <a:t>Sling Servlet (</a:t>
            </a:r>
            <a:r>
              <a:rPr lang="en-GB" sz="1200" dirty="0" smtClean="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</a:rPr>
              <a:t>GET/POST</a:t>
            </a:r>
            <a:r>
              <a:rPr lang="en-GB" sz="1200" b="1" dirty="0" smtClean="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</a:rPr>
              <a:t>)</a:t>
            </a:r>
            <a:endParaRPr lang="en-GB" sz="1200" dirty="0" smtClean="0">
              <a:solidFill>
                <a:srgbClr val="000000"/>
              </a:solidFill>
              <a:latin typeface="Gill Sans" charset="0"/>
              <a:ea typeface="ヒラギノ角ゴ ProN W3" charset="0"/>
              <a:cs typeface="ヒラギノ角ゴ ProN W3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GB" sz="1200" i="1" dirty="0" smtClean="0">
              <a:solidFill>
                <a:srgbClr val="000000"/>
              </a:solidFill>
              <a:latin typeface="Gill Sans" charset="0"/>
              <a:ea typeface="ヒラギノ角ゴ ProN W3" charset="0"/>
              <a:cs typeface="ヒラギノ角ゴ ProN W3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GB" sz="1200" i="1" dirty="0" smtClean="0">
              <a:solidFill>
                <a:srgbClr val="000000"/>
              </a:solidFill>
              <a:latin typeface="Gill Sans" charset="0"/>
              <a:ea typeface="ヒラギノ角ゴ ProN W3" charset="0"/>
              <a:cs typeface="ヒラギノ角ゴ ProN W3" charset="0"/>
            </a:endParaRPr>
          </a:p>
          <a:p>
            <a:pPr marL="171450" marR="0" indent="-17145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sz="1200" i="1" dirty="0" smtClean="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</a:rPr>
              <a:t>Connect to Solr Instance</a:t>
            </a:r>
          </a:p>
          <a:p>
            <a:pPr marL="171450" marR="0" indent="-17145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sz="1200" i="1" dirty="0" err="1" smtClean="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</a:rPr>
              <a:t>i</a:t>
            </a:r>
            <a:r>
              <a:rPr lang="en-GB" sz="1200" i="1" dirty="0" smtClean="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</a:rPr>
              <a:t> will use form data(request parameters) to build query against Solr,</a:t>
            </a:r>
          </a:p>
          <a:p>
            <a:pPr marL="171450" marR="0" indent="-17145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sz="1200" i="1" dirty="0" smtClean="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</a:rPr>
              <a:t>Execute query against Solr, and get the query results{JSON,XML,CSV}</a:t>
            </a:r>
          </a:p>
          <a:p>
            <a:pPr marL="171450" marR="0" indent="-17145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sz="1200" i="1" dirty="0" smtClean="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</a:rPr>
              <a:t>and give search results back to the form as a response</a:t>
            </a:r>
          </a:p>
          <a:p>
            <a:pPr marL="171450" marR="0" indent="-17145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GB" sz="1200" i="1" dirty="0" smtClean="0">
              <a:solidFill>
                <a:srgbClr val="000000"/>
              </a:solidFill>
              <a:latin typeface="Gill Sans" charset="0"/>
              <a:ea typeface="ヒラギノ角ゴ ProN W3" charset="0"/>
              <a:cs typeface="ヒラギノ角ゴ ProN W3" charset="0"/>
            </a:endParaRPr>
          </a:p>
          <a:p>
            <a:pPr marL="171450" marR="0" indent="-17145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GB" sz="1200" i="1" dirty="0">
              <a:solidFill>
                <a:srgbClr val="000000"/>
              </a:solidFill>
              <a:latin typeface="Gill Sans" charset="0"/>
              <a:ea typeface="ヒラギノ角ゴ ProN W3" charset="0"/>
              <a:cs typeface="ヒラギノ角ゴ ProN W3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200" b="0" i="1" u="none" strike="noStrike" cap="none" normalizeH="0" dirty="0" smtClean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200" b="0" i="1" u="none" strike="noStrike" cap="none" normalizeH="0" dirty="0" smtClean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GB" sz="1200" i="1" baseline="0" dirty="0">
              <a:solidFill>
                <a:srgbClr val="000000"/>
              </a:solidFill>
              <a:latin typeface="Gill Sans" charset="0"/>
              <a:ea typeface="ヒラギノ角ゴ ProN W3" charset="0"/>
              <a:cs typeface="ヒラギノ角ゴ ProN W3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200" b="0" i="1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cxnSp>
        <p:nvCxnSpPr>
          <p:cNvPr id="16" name="Elbow Connector 15"/>
          <p:cNvCxnSpPr/>
          <p:nvPr/>
        </p:nvCxnSpPr>
        <p:spPr bwMode="auto">
          <a:xfrm rot="16200000" flipH="1">
            <a:off x="2491308" y="4787790"/>
            <a:ext cx="1269857" cy="353518"/>
          </a:xfrm>
          <a:prstGeom prst="bentConnector3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2" name="TextBox 31"/>
          <p:cNvSpPr txBox="1"/>
          <p:nvPr/>
        </p:nvSpPr>
        <p:spPr>
          <a:xfrm>
            <a:off x="5097365" y="5861884"/>
            <a:ext cx="1944624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smtClean="0"/>
              <a:t>Connect to Solr Instance :</a:t>
            </a:r>
            <a:endParaRPr lang="en-GB" sz="1000" dirty="0"/>
          </a:p>
          <a:p>
            <a:r>
              <a:rPr lang="en-GB" sz="900" i="1" dirty="0" smtClean="0"/>
              <a:t>http://localhost:8983/solr/Bodex</a:t>
            </a:r>
            <a:endParaRPr lang="en-GB" sz="900" i="1" dirty="0"/>
          </a:p>
        </p:txBody>
      </p:sp>
      <p:sp>
        <p:nvSpPr>
          <p:cNvPr id="34" name="TextBox 33"/>
          <p:cNvSpPr txBox="1"/>
          <p:nvPr/>
        </p:nvSpPr>
        <p:spPr>
          <a:xfrm>
            <a:off x="416560" y="2141142"/>
            <a:ext cx="135165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AEM</a:t>
            </a:r>
            <a:endParaRPr lang="en-GB" dirty="0"/>
          </a:p>
        </p:txBody>
      </p:sp>
      <p:sp>
        <p:nvSpPr>
          <p:cNvPr id="35" name="TextBox 34"/>
          <p:cNvSpPr txBox="1"/>
          <p:nvPr/>
        </p:nvSpPr>
        <p:spPr>
          <a:xfrm>
            <a:off x="8463211" y="2053055"/>
            <a:ext cx="3328154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Solr Instance</a:t>
            </a:r>
          </a:p>
          <a:p>
            <a:pPr algn="l"/>
            <a:r>
              <a:rPr lang="en-GB" sz="1000" dirty="0" smtClean="0"/>
              <a:t>Running on port 8983</a:t>
            </a:r>
            <a:endParaRPr lang="en-GB" sz="1000" dirty="0"/>
          </a:p>
        </p:txBody>
      </p:sp>
      <p:cxnSp>
        <p:nvCxnSpPr>
          <p:cNvPr id="37" name="Elbow Connector 36"/>
          <p:cNvCxnSpPr/>
          <p:nvPr/>
        </p:nvCxnSpPr>
        <p:spPr bwMode="auto">
          <a:xfrm rot="10800000" flipV="1">
            <a:off x="3660437" y="3266740"/>
            <a:ext cx="4798456" cy="3032909"/>
          </a:xfrm>
          <a:prstGeom prst="bentConnector3">
            <a:avLst>
              <a:gd name="adj1" fmla="val 23321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48" name="Rounded Rectangle 47"/>
          <p:cNvSpPr/>
          <p:nvPr/>
        </p:nvSpPr>
        <p:spPr bwMode="auto">
          <a:xfrm>
            <a:off x="9006226" y="3048000"/>
            <a:ext cx="3380994" cy="3866002"/>
          </a:xfrm>
          <a:prstGeom prst="roundRect">
            <a:avLst/>
          </a:prstGeom>
          <a:ln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4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4351" y="3541092"/>
            <a:ext cx="2007146" cy="2007146"/>
          </a:xfrm>
          <a:prstGeom prst="rect">
            <a:avLst/>
          </a:prstGeom>
        </p:spPr>
      </p:pic>
      <p:cxnSp>
        <p:nvCxnSpPr>
          <p:cNvPr id="49" name="Elbow Connector 48"/>
          <p:cNvCxnSpPr/>
          <p:nvPr/>
        </p:nvCxnSpPr>
        <p:spPr bwMode="auto">
          <a:xfrm rot="10800000" flipV="1">
            <a:off x="4246562" y="4065876"/>
            <a:ext cx="5934439" cy="2841279"/>
          </a:xfrm>
          <a:prstGeom prst="bentConnector3">
            <a:avLst>
              <a:gd name="adj1" fmla="val 34181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58" name="TextBox 57"/>
          <p:cNvSpPr txBox="1"/>
          <p:nvPr/>
        </p:nvSpPr>
        <p:spPr>
          <a:xfrm>
            <a:off x="9809175" y="3250286"/>
            <a:ext cx="25737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i="1" dirty="0" smtClean="0"/>
              <a:t>Indexed doc</a:t>
            </a:r>
            <a:endParaRPr lang="en-GB" sz="1400" i="1" dirty="0"/>
          </a:p>
        </p:txBody>
      </p:sp>
      <p:sp>
        <p:nvSpPr>
          <p:cNvPr id="59" name="TextBox 58"/>
          <p:cNvSpPr txBox="1"/>
          <p:nvPr/>
        </p:nvSpPr>
        <p:spPr>
          <a:xfrm>
            <a:off x="9110273" y="6390782"/>
            <a:ext cx="2514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i="1" dirty="0"/>
              <a:t>Core: </a:t>
            </a:r>
            <a:r>
              <a:rPr lang="en-GB" sz="2800" i="1" dirty="0" err="1"/>
              <a:t>Bodex</a:t>
            </a:r>
            <a:endParaRPr lang="en-GB" sz="2800" i="1" dirty="0"/>
          </a:p>
        </p:txBody>
      </p:sp>
      <p:sp>
        <p:nvSpPr>
          <p:cNvPr id="64" name="TextBox 63"/>
          <p:cNvSpPr txBox="1"/>
          <p:nvPr/>
        </p:nvSpPr>
        <p:spPr>
          <a:xfrm>
            <a:off x="5153927" y="6975675"/>
            <a:ext cx="263481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smtClean="0"/>
              <a:t>Execute Query and get results</a:t>
            </a:r>
            <a:endParaRPr lang="en-GB" sz="900" i="1" dirty="0"/>
          </a:p>
        </p:txBody>
      </p:sp>
      <p:sp>
        <p:nvSpPr>
          <p:cNvPr id="8" name="TextBox 7"/>
          <p:cNvSpPr txBox="1"/>
          <p:nvPr/>
        </p:nvSpPr>
        <p:spPr>
          <a:xfrm>
            <a:off x="2660548" y="3366883"/>
            <a:ext cx="13708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 smtClean="0"/>
              <a:t>Search Form</a:t>
            </a:r>
            <a:endParaRPr lang="en-GB" sz="1600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7745" y="3640197"/>
            <a:ext cx="2438400" cy="781050"/>
          </a:xfrm>
        </p:spPr>
      </p:pic>
      <p:sp>
        <p:nvSpPr>
          <p:cNvPr id="29" name="TextBox 28"/>
          <p:cNvSpPr txBox="1"/>
          <p:nvPr/>
        </p:nvSpPr>
        <p:spPr>
          <a:xfrm>
            <a:off x="2908715" y="4750169"/>
            <a:ext cx="181972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 smtClean="0"/>
              <a:t>Sends form data to sling Servlet</a:t>
            </a:r>
            <a:endParaRPr lang="en-GB" sz="1600" dirty="0"/>
          </a:p>
        </p:txBody>
      </p:sp>
      <p:sp>
        <p:nvSpPr>
          <p:cNvPr id="23" name="Rectangle 22"/>
          <p:cNvSpPr/>
          <p:nvPr/>
        </p:nvSpPr>
        <p:spPr bwMode="auto">
          <a:xfrm>
            <a:off x="3361776" y="5091039"/>
            <a:ext cx="1459302" cy="30480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Request</a:t>
            </a:r>
            <a:endParaRPr kumimoji="0" lang="en-GB" sz="1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38" name="Rectangle 37"/>
          <p:cNvSpPr/>
          <p:nvPr/>
        </p:nvSpPr>
        <p:spPr bwMode="auto">
          <a:xfrm>
            <a:off x="645964" y="7720336"/>
            <a:ext cx="2198835" cy="433064"/>
          </a:xfrm>
          <a:prstGeom prst="rect">
            <a:avLst/>
          </a:prstGeom>
          <a:solidFill>
            <a:schemeClr val="accent3">
              <a:lumMod val="85000"/>
            </a:schemeClr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Response</a:t>
            </a:r>
            <a:endParaRPr kumimoji="0" lang="en-GB" sz="20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cxnSp>
        <p:nvCxnSpPr>
          <p:cNvPr id="39" name="Elbow Connector 38"/>
          <p:cNvCxnSpPr>
            <a:endCxn id="10" idx="1"/>
          </p:cNvCxnSpPr>
          <p:nvPr/>
        </p:nvCxnSpPr>
        <p:spPr bwMode="auto">
          <a:xfrm rot="5400000" flipH="1" flipV="1">
            <a:off x="-344298" y="5161003"/>
            <a:ext cx="3662324" cy="1401762"/>
          </a:xfrm>
          <a:prstGeom prst="bentConnector2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2" name="Elbow Connector 41"/>
          <p:cNvCxnSpPr>
            <a:endCxn id="38" idx="3"/>
          </p:cNvCxnSpPr>
          <p:nvPr/>
        </p:nvCxnSpPr>
        <p:spPr bwMode="auto">
          <a:xfrm rot="10800000" flipV="1">
            <a:off x="2844799" y="7262180"/>
            <a:ext cx="1164832" cy="674687"/>
          </a:xfrm>
          <a:prstGeom prst="bentConnector3">
            <a:avLst>
              <a:gd name="adj1" fmla="val -1287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51" name="8-Point Star 50"/>
          <p:cNvSpPr/>
          <p:nvPr/>
        </p:nvSpPr>
        <p:spPr bwMode="auto">
          <a:xfrm>
            <a:off x="2472182" y="4487278"/>
            <a:ext cx="412232" cy="433615"/>
          </a:xfrm>
          <a:prstGeom prst="star8">
            <a:avLst/>
          </a:prstGeom>
          <a:solidFill>
            <a:schemeClr val="tx1"/>
          </a:solidFill>
          <a:ln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4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1</a:t>
            </a:r>
            <a:endParaRPr kumimoji="0" lang="en-GB" sz="1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52" name="8-Point Star 51"/>
          <p:cNvSpPr/>
          <p:nvPr/>
        </p:nvSpPr>
        <p:spPr bwMode="auto">
          <a:xfrm>
            <a:off x="4238884" y="5818645"/>
            <a:ext cx="412232" cy="433615"/>
          </a:xfrm>
          <a:prstGeom prst="star8">
            <a:avLst/>
          </a:prstGeom>
          <a:solidFill>
            <a:schemeClr val="tx1"/>
          </a:solidFill>
          <a:ln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sz="1400" b="1" dirty="0">
                <a:solidFill>
                  <a:schemeClr val="bg1"/>
                </a:solidFill>
                <a:latin typeface="Gill Sans" charset="0"/>
                <a:ea typeface="ヒラギノ角ゴ ProN W3" charset="0"/>
                <a:cs typeface="ヒラギノ角ゴ ProN W3" charset="0"/>
              </a:rPr>
              <a:t>2</a:t>
            </a:r>
            <a:endParaRPr kumimoji="0" lang="en-GB" sz="1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53" name="8-Point Star 52"/>
          <p:cNvSpPr/>
          <p:nvPr/>
        </p:nvSpPr>
        <p:spPr bwMode="auto">
          <a:xfrm>
            <a:off x="5288104" y="6435584"/>
            <a:ext cx="412232" cy="433615"/>
          </a:xfrm>
          <a:prstGeom prst="star8">
            <a:avLst/>
          </a:prstGeom>
          <a:solidFill>
            <a:schemeClr val="tx1"/>
          </a:solidFill>
          <a:ln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4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3</a:t>
            </a:r>
            <a:endParaRPr kumimoji="0" lang="en-GB" sz="1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54" name="8-Point Star 53"/>
          <p:cNvSpPr/>
          <p:nvPr/>
        </p:nvSpPr>
        <p:spPr bwMode="auto">
          <a:xfrm>
            <a:off x="4133838" y="7501131"/>
            <a:ext cx="412232" cy="433615"/>
          </a:xfrm>
          <a:prstGeom prst="star8">
            <a:avLst/>
          </a:prstGeom>
          <a:solidFill>
            <a:schemeClr val="tx1"/>
          </a:solidFill>
          <a:ln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4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4</a:t>
            </a:r>
            <a:endParaRPr kumimoji="0" lang="en-GB" sz="1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55" name="8-Point Star 54"/>
          <p:cNvSpPr/>
          <p:nvPr/>
        </p:nvSpPr>
        <p:spPr bwMode="auto">
          <a:xfrm>
            <a:off x="352076" y="4981001"/>
            <a:ext cx="412232" cy="433615"/>
          </a:xfrm>
          <a:prstGeom prst="star8">
            <a:avLst/>
          </a:prstGeom>
          <a:solidFill>
            <a:schemeClr val="tx1"/>
          </a:solidFill>
          <a:ln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4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5</a:t>
            </a:r>
            <a:endParaRPr kumimoji="0" lang="en-GB" sz="1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7561809" y="4410551"/>
            <a:ext cx="68071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smtClean="0"/>
              <a:t>Sends back results</a:t>
            </a:r>
            <a:endParaRPr lang="en-GB" sz="900" i="1" dirty="0"/>
          </a:p>
        </p:txBody>
      </p:sp>
    </p:spTree>
    <p:extLst>
      <p:ext uri="{BB962C8B-B14F-4D97-AF65-F5344CB8AC3E}">
        <p14:creationId xmlns:p14="http://schemas.microsoft.com/office/powerpoint/2010/main" val="73480087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smtClean="0"/>
              <a:t>Slide # </a:t>
            </a:r>
            <a:fld id="{B5333890-D46A-A140-BF6C-A63E13D07A26}" type="slidenum">
              <a:rPr lang="en-US" smtClean="0"/>
              <a:pPr/>
              <a:t>56</a:t>
            </a:fld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976726" y="228600"/>
            <a:ext cx="8991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588"/>
            <a:r>
              <a:rPr lang="en-US" sz="4800" dirty="0" smtClean="0">
                <a:latin typeface="Georgia"/>
                <a:cs typeface="Georgia"/>
              </a:rPr>
              <a:t>Querying Data Overview</a:t>
            </a:r>
            <a:endParaRPr lang="en-US" sz="4800" dirty="0">
              <a:latin typeface="Georgia"/>
              <a:cs typeface="Georgia"/>
            </a:endParaRPr>
          </a:p>
        </p:txBody>
      </p:sp>
      <p:sp>
        <p:nvSpPr>
          <p:cNvPr id="7" name="Slide Number Placeholder 2"/>
          <p:cNvSpPr txBox="1">
            <a:spLocks/>
          </p:cNvSpPr>
          <p:nvPr/>
        </p:nvSpPr>
        <p:spPr>
          <a:xfrm>
            <a:off x="4445000" y="8991600"/>
            <a:ext cx="3033712" cy="5191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rgbClr val="0000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4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4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4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4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286000" algn="l" defTabSz="457200" rtl="0" eaLnBrk="1" latinLnBrk="0" hangingPunct="1">
              <a:defRPr sz="4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743200" algn="l" defTabSz="457200" rtl="0" eaLnBrk="1" latinLnBrk="0" hangingPunct="1">
              <a:defRPr sz="4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200400" algn="l" defTabSz="457200" rtl="0" eaLnBrk="1" latinLnBrk="0" hangingPunct="1">
              <a:defRPr sz="4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657600" algn="l" defTabSz="457200" rtl="0" eaLnBrk="1" latinLnBrk="0" hangingPunct="1">
              <a:defRPr sz="4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r>
              <a:rPr lang="en-US" smtClean="0"/>
              <a:t>Slide # </a:t>
            </a:r>
            <a:fld id="{B5333890-D46A-A140-BF6C-A63E13D07A26}" type="slidenum">
              <a:rPr lang="en-US" smtClean="0"/>
              <a:pPr/>
              <a:t>56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 bwMode="auto">
          <a:xfrm>
            <a:off x="291592" y="2879806"/>
            <a:ext cx="4686808" cy="5883193"/>
          </a:xfrm>
          <a:prstGeom prst="rect">
            <a:avLst/>
          </a:prstGeom>
          <a:ln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GB" sz="4400" dirty="0">
              <a:solidFill>
                <a:srgbClr val="000000"/>
              </a:solidFill>
              <a:latin typeface="Gill Sans" charset="0"/>
              <a:ea typeface="ヒラギノ角ゴ ProN W3" charset="0"/>
              <a:cs typeface="ヒラギノ角ゴ ProN W3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44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406401" y="5599478"/>
            <a:ext cx="4419600" cy="2903068"/>
          </a:xfrm>
          <a:prstGeom prst="rect">
            <a:avLst/>
          </a:prstGeom>
          <a:ln w="57150">
            <a:solidFill>
              <a:srgbClr val="FF9966"/>
            </a:solidFill>
            <a:prstDash val="dash"/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sz="1200" b="1" dirty="0" smtClean="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</a:rPr>
              <a:t>Sling Servlet (</a:t>
            </a:r>
            <a:r>
              <a:rPr lang="en-GB" sz="1200" dirty="0" smtClean="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</a:rPr>
              <a:t>GET/POST</a:t>
            </a:r>
            <a:r>
              <a:rPr lang="en-GB" sz="1200" b="1" dirty="0" smtClean="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</a:rPr>
              <a:t>)</a:t>
            </a:r>
            <a:endParaRPr lang="en-GB" sz="1200" dirty="0" smtClean="0">
              <a:solidFill>
                <a:srgbClr val="000000"/>
              </a:solidFill>
              <a:latin typeface="Gill Sans" charset="0"/>
              <a:ea typeface="ヒラギノ角ゴ ProN W3" charset="0"/>
              <a:cs typeface="ヒラギノ角ゴ ProN W3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GB" sz="1200" i="1" dirty="0" smtClean="0">
              <a:solidFill>
                <a:srgbClr val="000000"/>
              </a:solidFill>
              <a:latin typeface="Gill Sans" charset="0"/>
              <a:ea typeface="ヒラギノ角ゴ ProN W3" charset="0"/>
              <a:cs typeface="ヒラギノ角ゴ ProN W3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GB" sz="1200" i="1" dirty="0" smtClean="0">
              <a:solidFill>
                <a:srgbClr val="000000"/>
              </a:solidFill>
              <a:latin typeface="Gill Sans" charset="0"/>
              <a:ea typeface="ヒラギノ角ゴ ProN W3" charset="0"/>
              <a:cs typeface="ヒラギノ角ゴ ProN W3" charset="0"/>
            </a:endParaRPr>
          </a:p>
          <a:p>
            <a:pPr marL="171450" marR="0" indent="-17145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sz="1200" i="1" dirty="0" smtClean="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</a:rPr>
              <a:t>Connect to Solr Instance</a:t>
            </a:r>
          </a:p>
          <a:p>
            <a:pPr marL="171450" marR="0" indent="-17145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sz="1200" i="1" dirty="0" err="1" smtClean="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</a:rPr>
              <a:t>i</a:t>
            </a:r>
            <a:r>
              <a:rPr lang="en-GB" sz="1200" i="1" dirty="0" smtClean="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</a:rPr>
              <a:t> will use form data(request parameters) to build query against Solr,</a:t>
            </a:r>
          </a:p>
          <a:p>
            <a:pPr marL="171450" marR="0" indent="-17145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sz="1200" i="1" dirty="0" smtClean="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</a:rPr>
              <a:t>Execute query against Solr, and get the query results{JSON,XML,CSV}</a:t>
            </a:r>
          </a:p>
          <a:p>
            <a:pPr marL="171450" marR="0" indent="-17145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sz="1200" i="1" dirty="0" smtClean="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</a:rPr>
              <a:t>and give search results back to the form as a response</a:t>
            </a:r>
          </a:p>
          <a:p>
            <a:pPr marL="171450" marR="0" indent="-17145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GB" sz="1200" i="1" dirty="0" smtClean="0">
              <a:solidFill>
                <a:srgbClr val="000000"/>
              </a:solidFill>
              <a:latin typeface="Gill Sans" charset="0"/>
              <a:ea typeface="ヒラギノ角ゴ ProN W3" charset="0"/>
              <a:cs typeface="ヒラギノ角ゴ ProN W3" charset="0"/>
            </a:endParaRPr>
          </a:p>
          <a:p>
            <a:pPr marL="171450" marR="0" indent="-17145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GB" sz="1200" i="1" dirty="0">
              <a:solidFill>
                <a:srgbClr val="000000"/>
              </a:solidFill>
              <a:latin typeface="Gill Sans" charset="0"/>
              <a:ea typeface="ヒラギノ角ゴ ProN W3" charset="0"/>
              <a:cs typeface="ヒラギノ角ゴ ProN W3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200" b="0" i="1" u="none" strike="noStrike" cap="none" normalizeH="0" dirty="0" smtClean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200" b="0" i="1" u="none" strike="noStrike" cap="none" normalizeH="0" dirty="0" smtClean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GB" sz="1200" i="1" baseline="0" dirty="0">
              <a:solidFill>
                <a:srgbClr val="000000"/>
              </a:solidFill>
              <a:latin typeface="Gill Sans" charset="0"/>
              <a:ea typeface="ヒラギノ角ゴ ProN W3" charset="0"/>
              <a:cs typeface="ヒラギノ角ゴ ProN W3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200" b="0" i="1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cxnSp>
        <p:nvCxnSpPr>
          <p:cNvPr id="12" name="Elbow Connector 11"/>
          <p:cNvCxnSpPr/>
          <p:nvPr/>
        </p:nvCxnSpPr>
        <p:spPr bwMode="auto">
          <a:xfrm rot="16200000" flipH="1">
            <a:off x="2491308" y="4787790"/>
            <a:ext cx="1269857" cy="353518"/>
          </a:xfrm>
          <a:prstGeom prst="bentConnector3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4" name="TextBox 13"/>
          <p:cNvSpPr txBox="1"/>
          <p:nvPr/>
        </p:nvSpPr>
        <p:spPr>
          <a:xfrm>
            <a:off x="416560" y="2141142"/>
            <a:ext cx="135165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AEM</a:t>
            </a:r>
            <a:endParaRPr lang="en-GB" dirty="0"/>
          </a:p>
        </p:txBody>
      </p:sp>
      <p:sp>
        <p:nvSpPr>
          <p:cNvPr id="23" name="TextBox 22"/>
          <p:cNvSpPr txBox="1"/>
          <p:nvPr/>
        </p:nvSpPr>
        <p:spPr>
          <a:xfrm>
            <a:off x="2660548" y="3366883"/>
            <a:ext cx="13708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 smtClean="0"/>
              <a:t>Search Form</a:t>
            </a:r>
            <a:endParaRPr lang="en-GB" sz="1600" dirty="0"/>
          </a:p>
        </p:txBody>
      </p:sp>
      <p:pic>
        <p:nvPicPr>
          <p:cNvPr id="24" name="Content Placeholder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87745" y="3640197"/>
            <a:ext cx="2438400" cy="781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pic>
      <p:sp>
        <p:nvSpPr>
          <p:cNvPr id="25" name="TextBox 24"/>
          <p:cNvSpPr txBox="1"/>
          <p:nvPr/>
        </p:nvSpPr>
        <p:spPr>
          <a:xfrm>
            <a:off x="2908715" y="4750169"/>
            <a:ext cx="181972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 smtClean="0"/>
              <a:t>Sends form data to sling Servlet</a:t>
            </a:r>
            <a:endParaRPr lang="en-GB" sz="1600" dirty="0"/>
          </a:p>
        </p:txBody>
      </p:sp>
      <p:sp>
        <p:nvSpPr>
          <p:cNvPr id="26" name="Rectangle 25"/>
          <p:cNvSpPr/>
          <p:nvPr/>
        </p:nvSpPr>
        <p:spPr bwMode="auto">
          <a:xfrm>
            <a:off x="3361776" y="5091039"/>
            <a:ext cx="1459302" cy="30480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Request</a:t>
            </a:r>
            <a:endParaRPr kumimoji="0" lang="en-GB" sz="1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27" name="Rectangle 26"/>
          <p:cNvSpPr/>
          <p:nvPr/>
        </p:nvSpPr>
        <p:spPr bwMode="auto">
          <a:xfrm>
            <a:off x="645964" y="7720336"/>
            <a:ext cx="2198835" cy="433064"/>
          </a:xfrm>
          <a:prstGeom prst="rect">
            <a:avLst/>
          </a:prstGeom>
          <a:solidFill>
            <a:schemeClr val="accent3">
              <a:lumMod val="85000"/>
            </a:schemeClr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Response</a:t>
            </a:r>
            <a:endParaRPr kumimoji="0" lang="en-GB" sz="20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cxnSp>
        <p:nvCxnSpPr>
          <p:cNvPr id="28" name="Elbow Connector 27"/>
          <p:cNvCxnSpPr>
            <a:endCxn id="24" idx="1"/>
          </p:cNvCxnSpPr>
          <p:nvPr/>
        </p:nvCxnSpPr>
        <p:spPr bwMode="auto">
          <a:xfrm rot="5400000" flipH="1" flipV="1">
            <a:off x="-344298" y="5161003"/>
            <a:ext cx="3662324" cy="1401762"/>
          </a:xfrm>
          <a:prstGeom prst="bentConnector2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9" name="Elbow Connector 28"/>
          <p:cNvCxnSpPr>
            <a:endCxn id="27" idx="3"/>
          </p:cNvCxnSpPr>
          <p:nvPr/>
        </p:nvCxnSpPr>
        <p:spPr bwMode="auto">
          <a:xfrm rot="10800000" flipV="1">
            <a:off x="2844799" y="7262180"/>
            <a:ext cx="1164832" cy="674687"/>
          </a:xfrm>
          <a:prstGeom prst="bentConnector3">
            <a:avLst>
              <a:gd name="adj1" fmla="val -1287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0" name="8-Point Star 29"/>
          <p:cNvSpPr/>
          <p:nvPr/>
        </p:nvSpPr>
        <p:spPr bwMode="auto">
          <a:xfrm>
            <a:off x="2472182" y="4487278"/>
            <a:ext cx="412232" cy="433615"/>
          </a:xfrm>
          <a:prstGeom prst="star8">
            <a:avLst/>
          </a:prstGeom>
          <a:solidFill>
            <a:schemeClr val="tx1"/>
          </a:solidFill>
          <a:ln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4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1</a:t>
            </a:r>
            <a:endParaRPr kumimoji="0" lang="en-GB" sz="1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33" name="8-Point Star 32"/>
          <p:cNvSpPr/>
          <p:nvPr/>
        </p:nvSpPr>
        <p:spPr bwMode="auto">
          <a:xfrm>
            <a:off x="4133838" y="7501131"/>
            <a:ext cx="412232" cy="433615"/>
          </a:xfrm>
          <a:prstGeom prst="star8">
            <a:avLst/>
          </a:prstGeom>
          <a:solidFill>
            <a:schemeClr val="tx1"/>
          </a:solidFill>
          <a:ln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4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4</a:t>
            </a:r>
            <a:endParaRPr kumimoji="0" lang="en-GB" sz="1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34" name="8-Point Star 33"/>
          <p:cNvSpPr/>
          <p:nvPr/>
        </p:nvSpPr>
        <p:spPr bwMode="auto">
          <a:xfrm>
            <a:off x="352076" y="4981001"/>
            <a:ext cx="412232" cy="433615"/>
          </a:xfrm>
          <a:prstGeom prst="star8">
            <a:avLst/>
          </a:prstGeom>
          <a:solidFill>
            <a:schemeClr val="tx1"/>
          </a:solidFill>
          <a:ln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4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5</a:t>
            </a:r>
            <a:endParaRPr kumimoji="0" lang="en-GB" sz="1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38" name="Content Placeholder 37"/>
          <p:cNvSpPr txBox="1">
            <a:spLocks noGrp="1"/>
          </p:cNvSpPr>
          <p:nvPr>
            <p:ph idx="1"/>
          </p:nvPr>
        </p:nvSpPr>
        <p:spPr>
          <a:xfrm>
            <a:off x="5508057" y="1565679"/>
            <a:ext cx="7395143" cy="1256754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marL="1588" indent="0">
              <a:buNone/>
            </a:pPr>
            <a:r>
              <a:rPr lang="en-GB" sz="9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form action="http://</a:t>
            </a:r>
            <a:r>
              <a:rPr lang="en-GB" sz="9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localhost:4502/bin/</a:t>
            </a:r>
            <a:r>
              <a:rPr lang="en-GB" sz="9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bodex</a:t>
            </a:r>
            <a:r>
              <a:rPr lang="en-GB" sz="9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GB" sz="9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solrsearch</a:t>
            </a:r>
            <a:r>
              <a:rPr lang="en-GB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" method="GET" &gt;</a:t>
            </a:r>
          </a:p>
          <a:p>
            <a:pPr marL="1588" indent="0">
              <a:buNone/>
            </a:pPr>
            <a:r>
              <a:rPr lang="en-GB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Enter field tag here: &lt;input type="text" name="</a:t>
            </a:r>
            <a:r>
              <a:rPr lang="en-GB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searchByTag</a:t>
            </a:r>
            <a:r>
              <a:rPr lang="en-GB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" required/&gt; &lt;</a:t>
            </a:r>
            <a:r>
              <a:rPr lang="en-GB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br</a:t>
            </a:r>
            <a:r>
              <a:rPr lang="en-GB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1588" indent="0">
              <a:buNone/>
            </a:pPr>
            <a:r>
              <a:rPr lang="en-GB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Enter Search string here: &lt;input type="text" name="</a:t>
            </a:r>
            <a:r>
              <a:rPr lang="en-GB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searchString</a:t>
            </a:r>
            <a:r>
              <a:rPr lang="en-GB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" required/&gt;&lt;</a:t>
            </a:r>
            <a:r>
              <a:rPr lang="en-GB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br</a:t>
            </a:r>
            <a:r>
              <a:rPr lang="en-GB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1588" indent="0">
              <a:buNone/>
            </a:pPr>
            <a:r>
              <a:rPr lang="en-GB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&lt;input type="submit" value="Search" /&gt;</a:t>
            </a:r>
          </a:p>
          <a:p>
            <a:pPr marL="1588" indent="0">
              <a:buNone/>
            </a:pPr>
            <a:r>
              <a:rPr lang="en-GB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9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&lt;/form&gt;</a:t>
            </a:r>
            <a:endParaRPr lang="en-GB" sz="9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39" name="Elbow Connector 38"/>
          <p:cNvCxnSpPr/>
          <p:nvPr/>
        </p:nvCxnSpPr>
        <p:spPr bwMode="auto">
          <a:xfrm rot="5400000" flipH="1" flipV="1">
            <a:off x="3751279" y="1953930"/>
            <a:ext cx="1992725" cy="1432411"/>
          </a:xfrm>
          <a:prstGeom prst="bentConnector3">
            <a:avLst>
              <a:gd name="adj1" fmla="val 100170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42" name="Content Placeholder 37"/>
          <p:cNvSpPr txBox="1">
            <a:spLocks/>
          </p:cNvSpPr>
          <p:nvPr/>
        </p:nvSpPr>
        <p:spPr bwMode="auto">
          <a:xfrm>
            <a:off x="5773551" y="3640197"/>
            <a:ext cx="7129649" cy="3795911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50800" tIns="50800" rIns="50800" bIns="50800" numCol="1" rtlCol="0" anchor="t" anchorCtr="0" compatLnSpc="1">
            <a:prstTxWarp prst="textNoShape">
              <a:avLst/>
            </a:prstTxWarp>
            <a:spAutoFit/>
          </a:bodyPr>
          <a:lstStyle>
            <a:lvl1pPr marL="255588" indent="-254000" algn="l" rtl="0" fontAlgn="base">
              <a:spcBef>
                <a:spcPts val="900"/>
              </a:spcBef>
              <a:spcAft>
                <a:spcPct val="0"/>
              </a:spcAft>
              <a:buClr>
                <a:srgbClr val="FFCC00"/>
              </a:buClr>
              <a:buSzPct val="50000"/>
              <a:buFont typeface="Lucida Grande" charset="0"/>
              <a:buChar char="■"/>
              <a:defRPr sz="2800">
                <a:solidFill>
                  <a:schemeClr val="tx1"/>
                </a:solidFill>
                <a:latin typeface="Georgia"/>
                <a:ea typeface="+mn-ea"/>
                <a:cs typeface="+mn-cs"/>
                <a:sym typeface="Adobe Clean" charset="0"/>
              </a:defRPr>
            </a:lvl1pPr>
            <a:lvl2pPr marL="487363" indent="-266700" algn="l" rtl="0" fontAlgn="base">
              <a:spcBef>
                <a:spcPts val="900"/>
              </a:spcBef>
              <a:spcAft>
                <a:spcPct val="0"/>
              </a:spcAft>
              <a:buClr>
                <a:srgbClr val="FFCC00"/>
              </a:buClr>
              <a:buSzPct val="50000"/>
              <a:buFont typeface="Lucida Grande" charset="0"/>
              <a:buChar char="■"/>
              <a:defRPr sz="2400">
                <a:solidFill>
                  <a:schemeClr val="tx1"/>
                </a:solidFill>
                <a:latin typeface="Georgia"/>
                <a:ea typeface="+mn-ea"/>
                <a:cs typeface="+mn-cs"/>
                <a:sym typeface="Adobe Clean" charset="0"/>
              </a:defRPr>
            </a:lvl2pPr>
            <a:lvl3pPr marL="630238" indent="-177800" algn="l" rtl="0" fontAlgn="base">
              <a:spcBef>
                <a:spcPts val="900"/>
              </a:spcBef>
              <a:spcAft>
                <a:spcPct val="0"/>
              </a:spcAft>
              <a:buClr>
                <a:srgbClr val="FFCC00"/>
              </a:buClr>
              <a:buSzPct val="50000"/>
              <a:buFont typeface="Lucida Grande" charset="0"/>
              <a:buChar char="■"/>
              <a:defRPr sz="2200">
                <a:solidFill>
                  <a:schemeClr val="tx1"/>
                </a:solidFill>
                <a:latin typeface="Georgia"/>
                <a:ea typeface="+mn-ea"/>
                <a:cs typeface="+mn-cs"/>
                <a:sym typeface="Adobe Clean" charset="0"/>
              </a:defRPr>
            </a:lvl3pPr>
            <a:lvl4pPr marL="798513" indent="-177800" algn="l" rtl="0" fontAlgn="base">
              <a:spcBef>
                <a:spcPts val="900"/>
              </a:spcBef>
              <a:spcAft>
                <a:spcPct val="0"/>
              </a:spcAft>
              <a:buClr>
                <a:srgbClr val="FFCC00"/>
              </a:buClr>
              <a:buSzPct val="50000"/>
              <a:buFont typeface="Lucida Grande" charset="0"/>
              <a:buChar char="■"/>
              <a:defRPr sz="2200">
                <a:solidFill>
                  <a:schemeClr val="tx1"/>
                </a:solidFill>
                <a:latin typeface="Georgia"/>
                <a:ea typeface="+mn-ea"/>
                <a:cs typeface="+mn-cs"/>
                <a:sym typeface="Adobe Clean" charset="0"/>
              </a:defRPr>
            </a:lvl4pPr>
            <a:lvl5pPr marL="977900" indent="-139700" algn="l" rtl="0" fontAlgn="base">
              <a:spcBef>
                <a:spcPts val="900"/>
              </a:spcBef>
              <a:spcAft>
                <a:spcPct val="0"/>
              </a:spcAft>
              <a:buClr>
                <a:srgbClr val="FFCC00"/>
              </a:buClr>
              <a:buSzPct val="50000"/>
              <a:buFont typeface="Lucida Grande" charset="0"/>
              <a:buChar char="■"/>
              <a:defRPr>
                <a:solidFill>
                  <a:schemeClr val="tx1"/>
                </a:solidFill>
                <a:latin typeface="Georgia"/>
                <a:ea typeface="+mn-ea"/>
                <a:cs typeface="+mn-cs"/>
                <a:sym typeface="Adobe Clean" charset="0"/>
              </a:defRPr>
            </a:lvl5pPr>
            <a:lvl6pPr marL="1435100" indent="-139700" algn="l" rtl="0" fontAlgn="base">
              <a:spcBef>
                <a:spcPts val="900"/>
              </a:spcBef>
              <a:spcAft>
                <a:spcPct val="0"/>
              </a:spcAft>
              <a:buClr>
                <a:srgbClr val="FFCC00"/>
              </a:buClr>
              <a:buSzPct val="50000"/>
              <a:buFont typeface="Lucida Grande" charset="0"/>
              <a:buChar char="■"/>
              <a:defRPr>
                <a:solidFill>
                  <a:schemeClr val="tx1"/>
                </a:solidFill>
                <a:latin typeface="+mn-lt"/>
                <a:ea typeface="+mn-ea"/>
                <a:cs typeface="+mn-cs"/>
                <a:sym typeface="Adobe Clean" charset="0"/>
              </a:defRPr>
            </a:lvl6pPr>
            <a:lvl7pPr marL="1892300" indent="-139700" algn="l" rtl="0" fontAlgn="base">
              <a:spcBef>
                <a:spcPts val="900"/>
              </a:spcBef>
              <a:spcAft>
                <a:spcPct val="0"/>
              </a:spcAft>
              <a:buClr>
                <a:srgbClr val="FFCC00"/>
              </a:buClr>
              <a:buSzPct val="50000"/>
              <a:buFont typeface="Lucida Grande" charset="0"/>
              <a:buChar char="■"/>
              <a:defRPr>
                <a:solidFill>
                  <a:schemeClr val="tx1"/>
                </a:solidFill>
                <a:latin typeface="+mn-lt"/>
                <a:ea typeface="+mn-ea"/>
                <a:cs typeface="+mn-cs"/>
                <a:sym typeface="Adobe Clean" charset="0"/>
              </a:defRPr>
            </a:lvl7pPr>
            <a:lvl8pPr marL="2349500" indent="-139700" algn="l" rtl="0" fontAlgn="base">
              <a:spcBef>
                <a:spcPts val="900"/>
              </a:spcBef>
              <a:spcAft>
                <a:spcPct val="0"/>
              </a:spcAft>
              <a:buClr>
                <a:srgbClr val="FFCC00"/>
              </a:buClr>
              <a:buSzPct val="50000"/>
              <a:buFont typeface="Lucida Grande" charset="0"/>
              <a:buChar char="■"/>
              <a:defRPr>
                <a:solidFill>
                  <a:schemeClr val="tx1"/>
                </a:solidFill>
                <a:latin typeface="+mn-lt"/>
                <a:ea typeface="+mn-ea"/>
                <a:cs typeface="+mn-cs"/>
                <a:sym typeface="Adobe Clean" charset="0"/>
              </a:defRPr>
            </a:lvl8pPr>
            <a:lvl9pPr marL="2806700" indent="-139700" algn="l" rtl="0" fontAlgn="base">
              <a:spcBef>
                <a:spcPts val="900"/>
              </a:spcBef>
              <a:spcAft>
                <a:spcPct val="0"/>
              </a:spcAft>
              <a:buClr>
                <a:srgbClr val="FFCC00"/>
              </a:buClr>
              <a:buSzPct val="50000"/>
              <a:buFont typeface="Lucida Grande" charset="0"/>
              <a:buChar char="■"/>
              <a:defRPr>
                <a:solidFill>
                  <a:schemeClr val="tx1"/>
                </a:solidFill>
                <a:latin typeface="+mn-lt"/>
                <a:ea typeface="+mn-ea"/>
                <a:cs typeface="+mn-cs"/>
                <a:sym typeface="Adobe Clean" charset="0"/>
              </a:defRPr>
            </a:lvl9pPr>
          </a:lstStyle>
          <a:p>
            <a:pPr marL="1588" indent="0">
              <a:buNone/>
            </a:pPr>
            <a:r>
              <a:rPr lang="en-GB" sz="900" b="1" kern="0" dirty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GB" sz="900" b="1" kern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SlingServlet</a:t>
            </a:r>
            <a:r>
              <a:rPr lang="en-GB" sz="900" b="1" kern="0" dirty="0">
                <a:latin typeface="Courier New" panose="02070309020205020404" pitchFamily="49" charset="0"/>
                <a:cs typeface="Courier New" panose="02070309020205020404" pitchFamily="49" charset="0"/>
              </a:rPr>
              <a:t>(paths = "/bin/</a:t>
            </a:r>
            <a:r>
              <a:rPr lang="en-GB" sz="900" b="1" kern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bodex</a:t>
            </a:r>
            <a:r>
              <a:rPr lang="en-GB" sz="900" b="1" kern="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GB" sz="900" b="1" kern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solrsearch</a:t>
            </a:r>
            <a:r>
              <a:rPr lang="en-GB" sz="900" b="1" kern="0" dirty="0">
                <a:latin typeface="Courier New" panose="02070309020205020404" pitchFamily="49" charset="0"/>
                <a:cs typeface="Courier New" panose="02070309020205020404" pitchFamily="49" charset="0"/>
              </a:rPr>
              <a:t>", methods = "GET")</a:t>
            </a:r>
          </a:p>
          <a:p>
            <a:pPr marL="1588" indent="0">
              <a:buNone/>
            </a:pPr>
            <a:r>
              <a:rPr lang="en-GB" sz="900" b="1" kern="0" dirty="0"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lang="en-GB" sz="900" b="1" kern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SearchSolr</a:t>
            </a:r>
            <a:r>
              <a:rPr lang="en-GB" sz="900" b="1" kern="0" dirty="0">
                <a:latin typeface="Courier New" panose="02070309020205020404" pitchFamily="49" charset="0"/>
                <a:cs typeface="Courier New" panose="02070309020205020404" pitchFamily="49" charset="0"/>
              </a:rPr>
              <a:t> extends </a:t>
            </a:r>
            <a:r>
              <a:rPr lang="en-GB" sz="900" b="1" kern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SlingSafeMethodsServlet</a:t>
            </a:r>
            <a:r>
              <a:rPr lang="en-GB" sz="900" b="1" kern="0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1588" indent="0">
              <a:buNone/>
            </a:pPr>
            <a:r>
              <a:rPr lang="en-GB" sz="900" b="1" kern="0" dirty="0">
                <a:latin typeface="Courier New" panose="02070309020205020404" pitchFamily="49" charset="0"/>
                <a:cs typeface="Courier New" panose="02070309020205020404" pitchFamily="49" charset="0"/>
              </a:rPr>
              <a:t>protected void </a:t>
            </a:r>
            <a:r>
              <a:rPr lang="en-GB" sz="900" b="1" kern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doGet</a:t>
            </a:r>
            <a:r>
              <a:rPr lang="en-GB" sz="900" b="1" kern="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900" b="1" kern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SlingHttpServletRequest</a:t>
            </a:r>
            <a:r>
              <a:rPr lang="en-GB" sz="900" b="1" kern="0" dirty="0">
                <a:latin typeface="Courier New" panose="02070309020205020404" pitchFamily="49" charset="0"/>
                <a:cs typeface="Courier New" panose="02070309020205020404" pitchFamily="49" charset="0"/>
              </a:rPr>
              <a:t> request, </a:t>
            </a:r>
            <a:r>
              <a:rPr lang="en-GB" sz="900" b="1" kern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SlingHttpServletResponse</a:t>
            </a:r>
            <a:r>
              <a:rPr lang="en-GB" sz="900" b="1" kern="0" dirty="0">
                <a:latin typeface="Courier New" panose="02070309020205020404" pitchFamily="49" charset="0"/>
                <a:cs typeface="Courier New" panose="02070309020205020404" pitchFamily="49" charset="0"/>
              </a:rPr>
              <a:t> response)throws </a:t>
            </a:r>
            <a:endParaRPr lang="en-GB" sz="900" b="1" kern="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588" indent="0">
              <a:buNone/>
            </a:pPr>
            <a:r>
              <a:rPr lang="en-GB" sz="900" b="1" kern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ServletException</a:t>
            </a:r>
            <a:r>
              <a:rPr lang="en-GB" sz="900" b="1" kern="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900" b="1" kern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IOException</a:t>
            </a:r>
            <a:r>
              <a:rPr lang="en-GB" sz="900" b="1" kern="0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1588" indent="0">
              <a:buNone/>
            </a:pPr>
            <a:r>
              <a:rPr lang="en-GB" sz="900" b="1" kern="0" dirty="0">
                <a:latin typeface="Courier New" panose="02070309020205020404" pitchFamily="49" charset="0"/>
                <a:cs typeface="Courier New" panose="02070309020205020404" pitchFamily="49" charset="0"/>
              </a:rPr>
              <a:t>String incoming=</a:t>
            </a:r>
            <a:r>
              <a:rPr lang="en-GB" sz="900" b="1" kern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request.getParameter</a:t>
            </a:r>
            <a:r>
              <a:rPr lang="en-GB" sz="900" b="1" kern="0" dirty="0"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en-GB" sz="900" b="1" kern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srchstr</a:t>
            </a:r>
            <a:r>
              <a:rPr lang="en-GB" sz="900" b="1" kern="0" dirty="0">
                <a:latin typeface="Courier New" panose="02070309020205020404" pitchFamily="49" charset="0"/>
                <a:cs typeface="Courier New" panose="02070309020205020404" pitchFamily="49" charset="0"/>
              </a:rPr>
              <a:t>");</a:t>
            </a:r>
          </a:p>
          <a:p>
            <a:pPr marL="1588" indent="0">
              <a:buNone/>
            </a:pPr>
            <a:r>
              <a:rPr lang="en-GB" sz="900" b="1" kern="0" dirty="0">
                <a:latin typeface="Courier New" panose="02070309020205020404" pitchFamily="49" charset="0"/>
                <a:cs typeface="Courier New" panose="02070309020205020404" pitchFamily="49" charset="0"/>
              </a:rPr>
              <a:t>String </a:t>
            </a:r>
            <a:r>
              <a:rPr lang="en-GB" sz="900" b="1" kern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srchField</a:t>
            </a:r>
            <a:r>
              <a:rPr lang="en-GB" sz="900" b="1" kern="0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sz="900" b="1" kern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request.getParameter</a:t>
            </a:r>
            <a:r>
              <a:rPr lang="en-GB" sz="900" b="1" kern="0" dirty="0"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en-GB" sz="900" b="1" kern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srchfield</a:t>
            </a:r>
            <a:r>
              <a:rPr lang="en-GB" sz="900" b="1" kern="0" dirty="0">
                <a:latin typeface="Courier New" panose="02070309020205020404" pitchFamily="49" charset="0"/>
                <a:cs typeface="Courier New" panose="02070309020205020404" pitchFamily="49" charset="0"/>
              </a:rPr>
              <a:t>");</a:t>
            </a:r>
          </a:p>
          <a:p>
            <a:pPr marL="1588" indent="0">
              <a:buNone/>
            </a:pPr>
            <a:r>
              <a:rPr lang="en-GB" sz="900" b="1" kern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HttpSolrServer</a:t>
            </a:r>
            <a:r>
              <a:rPr lang="en-GB" sz="900" b="1" kern="0" dirty="0">
                <a:latin typeface="Courier New" panose="02070309020205020404" pitchFamily="49" charset="0"/>
                <a:cs typeface="Courier New" panose="02070309020205020404" pitchFamily="49" charset="0"/>
              </a:rPr>
              <a:t> server=new </a:t>
            </a:r>
            <a:r>
              <a:rPr lang="en-GB" sz="900" b="1" kern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HttpSolrServer</a:t>
            </a:r>
            <a:r>
              <a:rPr lang="en-GB" sz="900" b="1" kern="0" dirty="0">
                <a:latin typeface="Courier New" panose="02070309020205020404" pitchFamily="49" charset="0"/>
                <a:cs typeface="Courier New" panose="02070309020205020404" pitchFamily="49" charset="0"/>
              </a:rPr>
              <a:t>("http://localhost:8983/solr/demo");</a:t>
            </a:r>
          </a:p>
          <a:p>
            <a:pPr marL="1588" indent="0">
              <a:buNone/>
            </a:pPr>
            <a:r>
              <a:rPr lang="en-GB" sz="900" b="1" kern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SolrQuery</a:t>
            </a:r>
            <a:r>
              <a:rPr lang="en-GB" sz="900" b="1" kern="0" dirty="0">
                <a:latin typeface="Courier New" panose="02070309020205020404" pitchFamily="49" charset="0"/>
                <a:cs typeface="Courier New" panose="02070309020205020404" pitchFamily="49" charset="0"/>
              </a:rPr>
              <a:t> query=new </a:t>
            </a:r>
            <a:r>
              <a:rPr lang="en-GB" sz="900" b="1" kern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SolrQuery</a:t>
            </a:r>
            <a:r>
              <a:rPr lang="en-GB" sz="900" b="1" kern="0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marL="1588" indent="0">
              <a:buNone/>
            </a:pPr>
            <a:r>
              <a:rPr lang="en-GB" sz="900" b="1" kern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query.set</a:t>
            </a:r>
            <a:r>
              <a:rPr lang="en-GB" sz="900" b="1" kern="0" dirty="0">
                <a:latin typeface="Courier New" panose="02070309020205020404" pitchFamily="49" charset="0"/>
                <a:cs typeface="Courier New" panose="02070309020205020404" pitchFamily="49" charset="0"/>
              </a:rPr>
              <a:t>("q", ""+</a:t>
            </a:r>
            <a:r>
              <a:rPr lang="en-GB" sz="900" b="1" kern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srchField</a:t>
            </a:r>
            <a:r>
              <a:rPr lang="en-GB" sz="900" b="1" kern="0" dirty="0">
                <a:latin typeface="Courier New" panose="02070309020205020404" pitchFamily="49" charset="0"/>
                <a:cs typeface="Courier New" panose="02070309020205020404" pitchFamily="49" charset="0"/>
              </a:rPr>
              <a:t>+":*"+incoming+"");</a:t>
            </a:r>
          </a:p>
          <a:p>
            <a:pPr marL="1588" indent="0">
              <a:buNone/>
            </a:pPr>
            <a:r>
              <a:rPr lang="en-GB" sz="900" b="1" kern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QueryResponse</a:t>
            </a:r>
            <a:r>
              <a:rPr lang="en-GB" sz="900" b="1" kern="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900" b="1" kern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qresponse</a:t>
            </a:r>
            <a:r>
              <a:rPr lang="en-GB" sz="900" b="1" kern="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1588" indent="0">
              <a:buNone/>
            </a:pPr>
            <a:r>
              <a:rPr lang="en-GB" sz="900" b="1" kern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qresponse</a:t>
            </a:r>
            <a:r>
              <a:rPr lang="en-GB" sz="900" b="1" kern="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GB" sz="900" b="1" kern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server.query</a:t>
            </a:r>
            <a:r>
              <a:rPr lang="en-GB" sz="900" b="1" kern="0" dirty="0">
                <a:latin typeface="Courier New" panose="02070309020205020404" pitchFamily="49" charset="0"/>
                <a:cs typeface="Courier New" panose="02070309020205020404" pitchFamily="49" charset="0"/>
              </a:rPr>
              <a:t>(query);</a:t>
            </a:r>
          </a:p>
          <a:p>
            <a:pPr marL="1588" indent="0">
              <a:buNone/>
            </a:pPr>
            <a:r>
              <a:rPr lang="en-GB" sz="900" b="1" kern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SolrDocumentList</a:t>
            </a:r>
            <a:r>
              <a:rPr lang="en-GB" sz="900" b="1" kern="0" dirty="0">
                <a:latin typeface="Courier New" panose="02070309020205020404" pitchFamily="49" charset="0"/>
                <a:cs typeface="Courier New" panose="02070309020205020404" pitchFamily="49" charset="0"/>
              </a:rPr>
              <a:t> results=</a:t>
            </a:r>
            <a:r>
              <a:rPr lang="en-GB" sz="900" b="1" kern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qresponse.getResults</a:t>
            </a:r>
            <a:r>
              <a:rPr lang="en-GB" sz="900" b="1" kern="0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marL="1588" indent="0">
              <a:buNone/>
            </a:pPr>
            <a:r>
              <a:rPr lang="en-GB" sz="900" b="1" kern="0" dirty="0">
                <a:latin typeface="Courier New" panose="02070309020205020404" pitchFamily="49" charset="0"/>
                <a:cs typeface="Courier New" panose="02070309020205020404" pitchFamily="49" charset="0"/>
              </a:rPr>
              <a:t>res=</a:t>
            </a:r>
            <a:r>
              <a:rPr lang="en-GB" sz="900" b="1" kern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String.valueOf</a:t>
            </a:r>
            <a:r>
              <a:rPr lang="en-GB" sz="900" b="1" kern="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900" b="1" kern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results.get</a:t>
            </a:r>
            <a:r>
              <a:rPr lang="en-GB" sz="900" b="1" kern="0" dirty="0">
                <a:latin typeface="Courier New" panose="02070309020205020404" pitchFamily="49" charset="0"/>
                <a:cs typeface="Courier New" panose="02070309020205020404" pitchFamily="49" charset="0"/>
              </a:rPr>
              <a:t>(0));</a:t>
            </a:r>
          </a:p>
          <a:p>
            <a:pPr marL="1588" indent="0">
              <a:buNone/>
            </a:pPr>
            <a:r>
              <a:rPr lang="en-GB" sz="900" b="1" kern="0" dirty="0">
                <a:latin typeface="Courier New" panose="02070309020205020404" pitchFamily="49" charset="0"/>
                <a:cs typeface="Courier New" panose="02070309020205020404" pitchFamily="49" charset="0"/>
              </a:rPr>
              <a:t>for (</a:t>
            </a:r>
            <a:r>
              <a:rPr lang="en-GB" sz="900" b="1" kern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GB" sz="900" b="1" kern="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900" b="1" kern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GB" sz="900" b="1" kern="0" dirty="0">
                <a:latin typeface="Courier New" panose="02070309020205020404" pitchFamily="49" charset="0"/>
                <a:cs typeface="Courier New" panose="02070309020205020404" pitchFamily="49" charset="0"/>
              </a:rPr>
              <a:t> = 0; </a:t>
            </a:r>
            <a:r>
              <a:rPr lang="en-GB" sz="900" b="1" kern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GB" sz="900" b="1" kern="0" dirty="0">
                <a:latin typeface="Courier New" panose="02070309020205020404" pitchFamily="49" charset="0"/>
                <a:cs typeface="Courier New" panose="02070309020205020404" pitchFamily="49" charset="0"/>
              </a:rPr>
              <a:t> &lt; </a:t>
            </a:r>
            <a:r>
              <a:rPr lang="en-GB" sz="900" b="1" kern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results.size</a:t>
            </a:r>
            <a:r>
              <a:rPr lang="en-GB" sz="900" b="1" kern="0" dirty="0">
                <a:latin typeface="Courier New" panose="02070309020205020404" pitchFamily="49" charset="0"/>
                <a:cs typeface="Courier New" panose="02070309020205020404" pitchFamily="49" charset="0"/>
              </a:rPr>
              <a:t>(); </a:t>
            </a:r>
            <a:r>
              <a:rPr lang="en-GB" sz="900" b="1" kern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GB" sz="900" b="1" kern="0" dirty="0">
                <a:latin typeface="Courier New" panose="02070309020205020404" pitchFamily="49" charset="0"/>
                <a:cs typeface="Courier New" panose="02070309020205020404" pitchFamily="49" charset="0"/>
              </a:rPr>
              <a:t>++) {	</a:t>
            </a:r>
          </a:p>
          <a:p>
            <a:pPr marL="1588" indent="0">
              <a:buNone/>
            </a:pPr>
            <a:r>
              <a:rPr lang="en-GB" sz="900" b="1" kern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response.getWriter</a:t>
            </a:r>
            <a:r>
              <a:rPr lang="en-GB" sz="900" b="1" kern="0" dirty="0">
                <a:latin typeface="Courier New" panose="02070309020205020404" pitchFamily="49" charset="0"/>
                <a:cs typeface="Courier New" panose="02070309020205020404" pitchFamily="49" charset="0"/>
              </a:rPr>
              <a:t>().print(</a:t>
            </a:r>
            <a:r>
              <a:rPr lang="en-GB" sz="900" b="1" kern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GB" sz="900" b="1" kern="0" dirty="0">
                <a:latin typeface="Courier New" panose="02070309020205020404" pitchFamily="49" charset="0"/>
                <a:cs typeface="Courier New" panose="02070309020205020404" pitchFamily="49" charset="0"/>
              </a:rPr>
              <a:t>+ "--&gt; "+</a:t>
            </a:r>
            <a:r>
              <a:rPr lang="en-GB" sz="900" b="1" kern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results.get</a:t>
            </a:r>
            <a:r>
              <a:rPr lang="en-GB" sz="900" b="1" kern="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900" b="1" kern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GB" sz="900" b="1" kern="0" dirty="0">
                <a:latin typeface="Courier New" panose="02070309020205020404" pitchFamily="49" charset="0"/>
                <a:cs typeface="Courier New" panose="02070309020205020404" pitchFamily="49" charset="0"/>
              </a:rPr>
              <a:t>)+"\n");}}</a:t>
            </a:r>
          </a:p>
        </p:txBody>
      </p:sp>
      <p:cxnSp>
        <p:nvCxnSpPr>
          <p:cNvPr id="43" name="Elbow Connector 42"/>
          <p:cNvCxnSpPr/>
          <p:nvPr/>
        </p:nvCxnSpPr>
        <p:spPr bwMode="auto">
          <a:xfrm rot="16200000" flipH="1">
            <a:off x="11338167" y="3244464"/>
            <a:ext cx="844067" cy="3"/>
          </a:xfrm>
          <a:prstGeom prst="bentConnector3">
            <a:avLst>
              <a:gd name="adj1" fmla="val 50000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53" name="Rectangle 52"/>
          <p:cNvSpPr/>
          <p:nvPr/>
        </p:nvSpPr>
        <p:spPr>
          <a:xfrm>
            <a:off x="6300332" y="7507069"/>
            <a:ext cx="2903359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Sling Servlet</a:t>
            </a:r>
            <a:endParaRPr lang="en-US" sz="36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4931574" y="2762686"/>
            <a:ext cx="4272117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Html form </a:t>
            </a:r>
            <a:endParaRPr lang="en-US" sz="2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cxnSp>
        <p:nvCxnSpPr>
          <p:cNvPr id="55" name="Elbow Connector 54"/>
          <p:cNvCxnSpPr/>
          <p:nvPr/>
        </p:nvCxnSpPr>
        <p:spPr bwMode="auto">
          <a:xfrm flipV="1">
            <a:off x="3446661" y="3780866"/>
            <a:ext cx="2314846" cy="2233450"/>
          </a:xfrm>
          <a:prstGeom prst="bentConnector3">
            <a:avLst>
              <a:gd name="adj1" fmla="val 81601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15339603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7" name="Rectangle 1"/>
          <p:cNvSpPr>
            <a:spLocks noGrp="1" noChangeArrowheads="1"/>
          </p:cNvSpPr>
          <p:nvPr>
            <p:ph type="title"/>
          </p:nvPr>
        </p:nvSpPr>
        <p:spPr>
          <a:xfrm>
            <a:off x="787400" y="4343400"/>
            <a:ext cx="11417300" cy="4241800"/>
          </a:xfrm>
          <a:ln/>
        </p:spPr>
        <p:txBody>
          <a:bodyPr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angl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9600" b="1" dirty="0" smtClean="0">
                <a:ln/>
                <a:solidFill>
                  <a:schemeClr val="accent3"/>
                </a:solidFill>
              </a:rPr>
              <a:t>Thanks!</a:t>
            </a:r>
            <a:endParaRPr lang="en-US" sz="9600" b="1" dirty="0">
              <a:ln/>
              <a:solidFill>
                <a:schemeClr val="accent3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smtClean="0"/>
              <a:t>Slide # </a:t>
            </a:r>
            <a:fld id="{B5333890-D46A-A140-BF6C-A63E13D07A2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835400" y="228600"/>
            <a:ext cx="8991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588"/>
            <a:r>
              <a:rPr lang="en-US" sz="4800" dirty="0" smtClean="0">
                <a:latin typeface="Georgia"/>
                <a:cs typeface="Georgia"/>
              </a:rPr>
              <a:t>Workspace</a:t>
            </a:r>
            <a:endParaRPr lang="en-US" sz="4800" dirty="0">
              <a:latin typeface="Georgia"/>
              <a:cs typeface="Georgia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3200" y="3120097"/>
            <a:ext cx="10577480" cy="2119385"/>
          </a:xfrm>
          <a:prstGeom prst="rect">
            <a:avLst/>
          </a:prstGeom>
        </p:spPr>
      </p:pic>
      <p:sp useBgFill="1">
        <p:nvSpPr>
          <p:cNvPr id="13" name="Rectangle 12"/>
          <p:cNvSpPr/>
          <p:nvPr/>
        </p:nvSpPr>
        <p:spPr>
          <a:xfrm>
            <a:off x="482600" y="1981200"/>
            <a:ext cx="9012404" cy="523220"/>
          </a:xfrm>
          <a:prstGeom prst="rect">
            <a:avLst/>
          </a:prstGeom>
          <a:ln>
            <a:solidFill>
              <a:schemeClr val="accent3">
                <a:shade val="95000"/>
                <a:satMod val="105000"/>
                <a:alpha val="14000"/>
              </a:schemeClr>
            </a:solidFill>
          </a:ln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en-GB" sz="2800" dirty="0">
                <a:latin typeface="Eras Bold ITC" panose="020B0907030504020204" pitchFamily="34" charset="0"/>
              </a:rPr>
              <a:t>Choose a workspace for Storing AEM Solr Project</a:t>
            </a:r>
          </a:p>
        </p:txBody>
      </p:sp>
    </p:spTree>
    <p:extLst>
      <p:ext uri="{BB962C8B-B14F-4D97-AF65-F5344CB8AC3E}">
        <p14:creationId xmlns:p14="http://schemas.microsoft.com/office/powerpoint/2010/main" val="329496595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120" y="3886200"/>
            <a:ext cx="12305880" cy="1590737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smtClean="0"/>
              <a:t>Slide # </a:t>
            </a:r>
            <a:fld id="{B5333890-D46A-A140-BF6C-A63E13D07A2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835400" y="228600"/>
            <a:ext cx="8991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588"/>
            <a:r>
              <a:rPr lang="en-US" sz="4800" dirty="0" smtClean="0">
                <a:latin typeface="Georgia"/>
                <a:cs typeface="Georgia"/>
              </a:rPr>
              <a:t>AEM project creation</a:t>
            </a:r>
            <a:endParaRPr lang="en-US" sz="4800" dirty="0">
              <a:latin typeface="Georgia"/>
              <a:cs typeface="Georgia"/>
            </a:endParaRPr>
          </a:p>
        </p:txBody>
      </p:sp>
      <p:sp useBgFill="1">
        <p:nvSpPr>
          <p:cNvPr id="11" name="Rectangle 10"/>
          <p:cNvSpPr/>
          <p:nvPr/>
        </p:nvSpPr>
        <p:spPr>
          <a:xfrm>
            <a:off x="375207" y="1981200"/>
            <a:ext cx="9227206" cy="523220"/>
          </a:xfrm>
          <a:prstGeom prst="rect">
            <a:avLst/>
          </a:prstGeom>
          <a:ln>
            <a:solidFill>
              <a:schemeClr val="accent3">
                <a:shade val="95000"/>
                <a:satMod val="105000"/>
                <a:alpha val="14000"/>
              </a:schemeClr>
            </a:solidFill>
          </a:ln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en-GB" sz="2800" dirty="0" smtClean="0">
                <a:latin typeface="Eras Bold ITC" panose="020B0907030504020204" pitchFamily="34" charset="0"/>
              </a:rPr>
              <a:t>Generate AEM Project from Adobe AEM archetype</a:t>
            </a:r>
            <a:endParaRPr lang="en-GB" sz="2800" dirty="0">
              <a:latin typeface="Eras Bold ITC" panose="020B0907030504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35000" y="6172200"/>
            <a:ext cx="9232480" cy="26161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GB" sz="1100" b="1" dirty="0" err="1">
                <a:latin typeface="Tahoma" panose="020B0604030504040204" pitchFamily="34" charset="0"/>
              </a:rPr>
              <a:t>mvn</a:t>
            </a:r>
            <a:r>
              <a:rPr lang="en-GB" sz="1100" b="1" dirty="0">
                <a:latin typeface="Tahoma" panose="020B0604030504040204" pitchFamily="34" charset="0"/>
              </a:rPr>
              <a:t> </a:t>
            </a:r>
            <a:r>
              <a:rPr lang="en-GB" sz="1100" b="1" dirty="0" err="1">
                <a:latin typeface="Tahoma" panose="020B0604030504040204" pitchFamily="34" charset="0"/>
              </a:rPr>
              <a:t>archetype:generate</a:t>
            </a:r>
            <a:r>
              <a:rPr lang="en-GB" sz="1100" b="1" dirty="0">
                <a:latin typeface="Tahoma" panose="020B0604030504040204" pitchFamily="34" charset="0"/>
              </a:rPr>
              <a:t> -</a:t>
            </a:r>
            <a:r>
              <a:rPr lang="en-GB" sz="1100" b="1" dirty="0" err="1">
                <a:latin typeface="Tahoma" panose="020B0604030504040204" pitchFamily="34" charset="0"/>
              </a:rPr>
              <a:t>DarchetypeCatalog</a:t>
            </a:r>
            <a:r>
              <a:rPr lang="en-GB" sz="1100" b="1" dirty="0">
                <a:latin typeface="Tahoma" panose="020B0604030504040204" pitchFamily="34" charset="0"/>
              </a:rPr>
              <a:t>=https://repo.adobe.com/nexus/content/groups/public/archetype-catalog.xml</a:t>
            </a:r>
            <a:endParaRPr lang="en-GB" sz="1100" dirty="0"/>
          </a:p>
        </p:txBody>
      </p:sp>
    </p:spTree>
    <p:extLst>
      <p:ext uri="{BB962C8B-B14F-4D97-AF65-F5344CB8AC3E}">
        <p14:creationId xmlns:p14="http://schemas.microsoft.com/office/powerpoint/2010/main" val="361383691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smtClean="0"/>
              <a:t>Slide # </a:t>
            </a:r>
            <a:fld id="{B5333890-D46A-A140-BF6C-A63E13D07A2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835400" y="228600"/>
            <a:ext cx="8991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588"/>
            <a:r>
              <a:rPr lang="en-US" sz="4800" dirty="0" smtClean="0">
                <a:latin typeface="Georgia"/>
                <a:cs typeface="Georgia"/>
              </a:rPr>
              <a:t>AEM project creation</a:t>
            </a:r>
            <a:endParaRPr lang="en-US" sz="4800" dirty="0">
              <a:latin typeface="Georgia"/>
              <a:cs typeface="Georgia"/>
            </a:endParaRPr>
          </a:p>
        </p:txBody>
      </p:sp>
      <p:sp useBgFill="1">
        <p:nvSpPr>
          <p:cNvPr id="11" name="Rectangle 10"/>
          <p:cNvSpPr/>
          <p:nvPr/>
        </p:nvSpPr>
        <p:spPr>
          <a:xfrm>
            <a:off x="1512889" y="1950605"/>
            <a:ext cx="9227206" cy="523220"/>
          </a:xfrm>
          <a:prstGeom prst="rect">
            <a:avLst/>
          </a:prstGeom>
          <a:ln>
            <a:solidFill>
              <a:schemeClr val="accent3">
                <a:shade val="95000"/>
                <a:satMod val="105000"/>
                <a:alpha val="14000"/>
              </a:schemeClr>
            </a:solidFill>
          </a:ln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en-GB" sz="2800" dirty="0" smtClean="0">
                <a:latin typeface="Eras Bold ITC" panose="020B0907030504020204" pitchFamily="34" charset="0"/>
              </a:rPr>
              <a:t>Generate AEM Project from Adobe AEM archetype</a:t>
            </a:r>
            <a:endParaRPr lang="en-GB" sz="2800" dirty="0">
              <a:latin typeface="Eras Bold ITC" panose="020B0907030504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512889" y="7162799"/>
            <a:ext cx="9232480" cy="60016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just"/>
            <a:r>
              <a:rPr lang="en-GB" sz="1100" dirty="0" smtClean="0"/>
              <a:t>Choose :   </a:t>
            </a:r>
            <a:r>
              <a:rPr lang="en-GB" sz="1100" b="1" dirty="0" smtClean="0"/>
              <a:t>4</a:t>
            </a:r>
          </a:p>
          <a:p>
            <a:pPr algn="just"/>
            <a:endParaRPr lang="en-GB" sz="1100" b="1" dirty="0"/>
          </a:p>
          <a:p>
            <a:pPr algn="just"/>
            <a:r>
              <a:rPr lang="en-GB" sz="1100" b="1" dirty="0" smtClean="0"/>
              <a:t>Set other properties 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2889" y="2966449"/>
            <a:ext cx="8354591" cy="3734321"/>
          </a:xfrm>
        </p:spPr>
      </p:pic>
    </p:spTree>
    <p:extLst>
      <p:ext uri="{BB962C8B-B14F-4D97-AF65-F5344CB8AC3E}">
        <p14:creationId xmlns:p14="http://schemas.microsoft.com/office/powerpoint/2010/main" val="30050102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smtClean="0"/>
              <a:t>Slide # </a:t>
            </a:r>
            <a:fld id="{B5333890-D46A-A140-BF6C-A63E13D07A2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835400" y="228600"/>
            <a:ext cx="8991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588"/>
            <a:r>
              <a:rPr lang="en-US" sz="4800" dirty="0" smtClean="0">
                <a:latin typeface="Georgia"/>
                <a:cs typeface="Georgia"/>
              </a:rPr>
              <a:t>AEM project creation</a:t>
            </a:r>
            <a:endParaRPr lang="en-US" sz="4800" dirty="0">
              <a:latin typeface="Georgia"/>
              <a:cs typeface="Georgia"/>
            </a:endParaRPr>
          </a:p>
        </p:txBody>
      </p:sp>
      <p:sp useBgFill="1">
        <p:nvSpPr>
          <p:cNvPr id="11" name="Rectangle 10"/>
          <p:cNvSpPr/>
          <p:nvPr/>
        </p:nvSpPr>
        <p:spPr>
          <a:xfrm>
            <a:off x="1512889" y="1950605"/>
            <a:ext cx="9227206" cy="523220"/>
          </a:xfrm>
          <a:prstGeom prst="rect">
            <a:avLst/>
          </a:prstGeom>
          <a:ln>
            <a:solidFill>
              <a:schemeClr val="accent3">
                <a:shade val="95000"/>
                <a:satMod val="105000"/>
                <a:alpha val="14000"/>
              </a:schemeClr>
            </a:solidFill>
          </a:ln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en-GB" sz="2800" dirty="0" smtClean="0">
                <a:latin typeface="Eras Bold ITC" panose="020B0907030504020204" pitchFamily="34" charset="0"/>
              </a:rPr>
              <a:t>Generate AEM Project from Adobe AEM archetype</a:t>
            </a:r>
            <a:endParaRPr lang="en-GB" sz="2800" dirty="0">
              <a:latin typeface="Eras Bold ITC" panose="020B0907030504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512889" y="7162799"/>
            <a:ext cx="9232480" cy="26161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just"/>
            <a:r>
              <a:rPr lang="en-GB" sz="1100" smtClean="0"/>
              <a:t>project</a:t>
            </a:r>
            <a:endParaRPr lang="en-GB" sz="1100" b="1" dirty="0" smtClean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2889" y="2976524"/>
            <a:ext cx="9104311" cy="2957638"/>
          </a:xfrm>
        </p:spPr>
      </p:pic>
    </p:spTree>
    <p:extLst>
      <p:ext uri="{BB962C8B-B14F-4D97-AF65-F5344CB8AC3E}">
        <p14:creationId xmlns:p14="http://schemas.microsoft.com/office/powerpoint/2010/main" val="11347112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itle &amp; Subtitl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37434D"/>
      </a:accent1>
      <a:accent2>
        <a:srgbClr val="333399"/>
      </a:accent2>
      <a:accent3>
        <a:srgbClr val="FFFFFF"/>
      </a:accent3>
      <a:accent4>
        <a:srgbClr val="000000"/>
      </a:accent4>
      <a:accent5>
        <a:srgbClr val="AEB0B2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&amp; Subtitle">
      <a:majorFont>
        <a:latin typeface="Adobe Clean"/>
        <a:ea typeface="ヒラギノ角ゴ ProN W3"/>
        <a:cs typeface="ヒラギノ角ゴ ProN W3"/>
      </a:majorFont>
      <a:minorFont>
        <a:latin typeface="Adobe Clean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Title &amp; Subtitl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White Background">
  <a:themeElements>
    <a:clrScheme name="">
      <a:dk1>
        <a:srgbClr val="000000"/>
      </a:dk1>
      <a:lt1>
        <a:srgbClr val="FFFFFF"/>
      </a:lt1>
      <a:dk2>
        <a:srgbClr val="000000"/>
      </a:dk2>
      <a:lt2>
        <a:srgbClr val="000000"/>
      </a:lt2>
      <a:accent1>
        <a:srgbClr val="37434D"/>
      </a:accent1>
      <a:accent2>
        <a:srgbClr val="333399"/>
      </a:accent2>
      <a:accent3>
        <a:srgbClr val="FFFFFF"/>
      </a:accent3>
      <a:accent4>
        <a:srgbClr val="000000"/>
      </a:accent4>
      <a:accent5>
        <a:srgbClr val="AEB0B2"/>
      </a:accent5>
      <a:accent6>
        <a:srgbClr val="2D2D8A"/>
      </a:accent6>
      <a:hlink>
        <a:srgbClr val="009999"/>
      </a:hlink>
      <a:folHlink>
        <a:srgbClr val="99CC00"/>
      </a:folHlink>
    </a:clrScheme>
    <a:fontScheme name="White Background">
      <a:majorFont>
        <a:latin typeface="Adobe Clean"/>
        <a:ea typeface="ヒラギノ角ゴ ProN W3"/>
        <a:cs typeface="ヒラギノ角ゴ ProN W3"/>
      </a:majorFont>
      <a:minorFont>
        <a:latin typeface="Adobe Clean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White Background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5695</TotalTime>
  <Pages>0</Pages>
  <Words>1345</Words>
  <Characters>0</Characters>
  <Application>Microsoft Office PowerPoint</Application>
  <PresentationFormat>Custom</PresentationFormat>
  <Lines>0</Lines>
  <Paragraphs>362</Paragraphs>
  <Slides>57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57</vt:i4>
      </vt:variant>
    </vt:vector>
  </HeadingPairs>
  <TitlesOfParts>
    <vt:vector size="71" baseType="lpstr">
      <vt:lpstr>Adobe Clean</vt:lpstr>
      <vt:lpstr>Arial</vt:lpstr>
      <vt:lpstr>Calibri</vt:lpstr>
      <vt:lpstr>Courier New</vt:lpstr>
      <vt:lpstr>Eras Bold ITC</vt:lpstr>
      <vt:lpstr>Eras Light ITC</vt:lpstr>
      <vt:lpstr>Georgia</vt:lpstr>
      <vt:lpstr>Gill Sans</vt:lpstr>
      <vt:lpstr>Lucida Grande</vt:lpstr>
      <vt:lpstr>Tahoma</vt:lpstr>
      <vt:lpstr>Wingdings</vt:lpstr>
      <vt:lpstr>ヒラギノ角ゴ ProN W3</vt:lpstr>
      <vt:lpstr>Title &amp; Subtitle</vt:lpstr>
      <vt:lpstr>White Background</vt:lpstr>
      <vt:lpstr>AEM Solr Integration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Thanks!</vt:lpstr>
    </vt:vector>
  </TitlesOfParts>
  <Manager/>
  <Company>Bodex LLC www.bodex.io</Company>
  <LinksUpToDate>false</LinksUpToDate>
  <SharedDoc>false</SharedDoc>
  <HyperlinkBase>www.bodex.io</HyperlinkBase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BDX Intro</dc:title>
  <dc:subject/>
  <dc:creator>Sumit Parashar</dc:creator>
  <cp:keywords/>
  <dc:description/>
  <cp:lastModifiedBy>ADMIN</cp:lastModifiedBy>
  <cp:revision>338</cp:revision>
  <dcterms:modified xsi:type="dcterms:W3CDTF">2015-08-21T12:06:53Z</dcterms:modified>
  <cp:category/>
</cp:coreProperties>
</file>